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248" r:id="rId1"/>
    <p:sldMasterId id="2147484569" r:id="rId2"/>
    <p:sldMasterId id="2147484610" r:id="rId3"/>
  </p:sldMasterIdLst>
  <p:notesMasterIdLst>
    <p:notesMasterId r:id="rId17"/>
  </p:notesMasterIdLst>
  <p:handoutMasterIdLst>
    <p:handoutMasterId r:id="rId18"/>
  </p:handoutMasterIdLst>
  <p:sldIdLst>
    <p:sldId id="3507" r:id="rId4"/>
    <p:sldId id="3508" r:id="rId5"/>
    <p:sldId id="3510" r:id="rId6"/>
    <p:sldId id="3530" r:id="rId7"/>
    <p:sldId id="3531" r:id="rId8"/>
    <p:sldId id="3532" r:id="rId9"/>
    <p:sldId id="3521" r:id="rId10"/>
    <p:sldId id="3534" r:id="rId11"/>
    <p:sldId id="3533" r:id="rId12"/>
    <p:sldId id="3535" r:id="rId13"/>
    <p:sldId id="3536" r:id="rId14"/>
    <p:sldId id="3537" r:id="rId15"/>
    <p:sldId id="3538" r:id="rId16"/>
  </p:sldIdLst>
  <p:sldSz cx="18288000" cy="10288588"/>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687617"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1375235"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2062852"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275047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3438086" algn="l" defTabSz="1375235" rtl="0" eaLnBrk="1" latinLnBrk="0" hangingPunct="1">
      <a:defRPr kern="1200">
        <a:solidFill>
          <a:schemeClr val="tx1"/>
        </a:solidFill>
        <a:latin typeface="Calibri" panose="020F0502020204030204" pitchFamily="34" charset="0"/>
        <a:ea typeface="+mn-ea"/>
        <a:cs typeface="+mn-cs"/>
      </a:defRPr>
    </a:lvl6pPr>
    <a:lvl7pPr marL="4125703" algn="l" defTabSz="1375235" rtl="0" eaLnBrk="1" latinLnBrk="0" hangingPunct="1">
      <a:defRPr kern="1200">
        <a:solidFill>
          <a:schemeClr val="tx1"/>
        </a:solidFill>
        <a:latin typeface="Calibri" panose="020F0502020204030204" pitchFamily="34" charset="0"/>
        <a:ea typeface="+mn-ea"/>
        <a:cs typeface="+mn-cs"/>
      </a:defRPr>
    </a:lvl7pPr>
    <a:lvl8pPr marL="4813320" algn="l" defTabSz="1375235" rtl="0" eaLnBrk="1" latinLnBrk="0" hangingPunct="1">
      <a:defRPr kern="1200">
        <a:solidFill>
          <a:schemeClr val="tx1"/>
        </a:solidFill>
        <a:latin typeface="Calibri" panose="020F0502020204030204" pitchFamily="34" charset="0"/>
        <a:ea typeface="+mn-ea"/>
        <a:cs typeface="+mn-cs"/>
      </a:defRPr>
    </a:lvl8pPr>
    <a:lvl9pPr marL="5500937" algn="l" defTabSz="1375235"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8000"/>
    <a:srgbClr val="232B36"/>
    <a:srgbClr val="1F232E"/>
    <a:srgbClr val="4A5B72"/>
    <a:srgbClr val="1FD7B5"/>
    <a:srgbClr val="04C4DE"/>
    <a:srgbClr val="FFCF54"/>
    <a:srgbClr val="FF9D54"/>
    <a:srgbClr val="FEBC52"/>
    <a:srgbClr val="E040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Светлый стиль 3 — акцент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79" autoAdjust="0"/>
    <p:restoredTop sz="95713" autoAdjust="0"/>
  </p:normalViewPr>
  <p:slideViewPr>
    <p:cSldViewPr snapToGrid="0">
      <p:cViewPr varScale="1">
        <p:scale>
          <a:sx n="74" d="100"/>
          <a:sy n="74" d="100"/>
        </p:scale>
        <p:origin x="324" y="60"/>
      </p:cViewPr>
      <p:guideLst/>
    </p:cSldViewPr>
  </p:slideViewPr>
  <p:outlineViewPr>
    <p:cViewPr>
      <p:scale>
        <a:sx n="33" d="100"/>
        <a:sy n="33" d="100"/>
      </p:scale>
      <p:origin x="0" y="-114"/>
    </p:cViewPr>
  </p:outlineViewPr>
  <p:notesTextViewPr>
    <p:cViewPr>
      <p:scale>
        <a:sx n="1" d="1"/>
        <a:sy n="1" d="1"/>
      </p:scale>
      <p:origin x="0" y="0"/>
    </p:cViewPr>
  </p:notesTextViewPr>
  <p:sorterViewPr>
    <p:cViewPr>
      <p:scale>
        <a:sx n="100" d="100"/>
        <a:sy n="100" d="100"/>
      </p:scale>
      <p:origin x="0" y="29472"/>
    </p:cViewPr>
  </p:sorterViewPr>
  <p:notesViewPr>
    <p:cSldViewPr snapToGrid="0">
      <p:cViewPr varScale="1">
        <p:scale>
          <a:sx n="83" d="100"/>
          <a:sy n="83" d="100"/>
        </p:scale>
        <p:origin x="-199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ru-RU" dirty="0"/>
          </a:p>
        </p:txBody>
      </p:sp>
      <p:sp>
        <p:nvSpPr>
          <p:cNvPr id="3" name="Дата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2B5CC4F-7E1D-4871-99C7-594D4454431B}" type="datetimeFigureOut">
              <a:rPr lang="ru-RU"/>
              <a:pPr>
                <a:defRPr/>
              </a:pPr>
              <a:t>29.01.2021</a:t>
            </a:fld>
            <a:endParaRPr lang="ru-RU" dirty="0"/>
          </a:p>
        </p:txBody>
      </p:sp>
      <p:sp>
        <p:nvSpPr>
          <p:cNvPr id="4" name="Нижний колонтитул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ru-RU" dirty="0"/>
          </a:p>
        </p:txBody>
      </p:sp>
      <p:sp>
        <p:nvSpPr>
          <p:cNvPr id="5" name="Номер слайда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B039A10D-FF89-4304-8834-E5758B5B28FC}" type="slidenum">
              <a:rPr lang="ru-RU" altLang="ru-RU"/>
              <a:pPr>
                <a:defRPr/>
              </a:pPr>
              <a:t>‹#›</a:t>
            </a:fld>
            <a:endParaRPr lang="ru-RU" altLang="ru-RU" dirty="0"/>
          </a:p>
        </p:txBody>
      </p:sp>
    </p:spTree>
    <p:extLst>
      <p:ext uri="{BB962C8B-B14F-4D97-AF65-F5344CB8AC3E}">
        <p14:creationId xmlns:p14="http://schemas.microsoft.com/office/powerpoint/2010/main" val="38029499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BF836DE1-6B7A-47AD-B7B7-17DCB15A01C6}" type="datetimeFigureOut">
              <a:rPr lang="en-US"/>
              <a:pPr>
                <a:defRPr/>
              </a:pPr>
              <a:t>1/29/2021</a:t>
            </a:fld>
            <a:endParaRPr lang="en-US" dirty="0"/>
          </a:p>
        </p:txBody>
      </p:sp>
      <p:sp>
        <p:nvSpPr>
          <p:cNvPr id="4" name="Slide Image Placeholder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13174689-BECC-4390-B3B9-306A17FD432A}" type="slidenum">
              <a:rPr lang="en-US" altLang="ru-RU"/>
              <a:pPr>
                <a:defRPr/>
              </a:pPr>
              <a:t>‹#›</a:t>
            </a:fld>
            <a:endParaRPr lang="en-US" altLang="ru-RU" dirty="0"/>
          </a:p>
        </p:txBody>
      </p:sp>
    </p:spTree>
    <p:extLst>
      <p:ext uri="{BB962C8B-B14F-4D97-AF65-F5344CB8AC3E}">
        <p14:creationId xmlns:p14="http://schemas.microsoft.com/office/powerpoint/2010/main" val="18869811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805" kern="1200">
        <a:solidFill>
          <a:schemeClr val="tx1"/>
        </a:solidFill>
        <a:latin typeface="+mn-lt"/>
        <a:ea typeface="+mn-ea"/>
        <a:cs typeface="+mn-cs"/>
      </a:defRPr>
    </a:lvl1pPr>
    <a:lvl2pPr marL="687617" algn="l" rtl="0" eaLnBrk="0" fontAlgn="base" hangingPunct="0">
      <a:spcBef>
        <a:spcPct val="30000"/>
      </a:spcBef>
      <a:spcAft>
        <a:spcPct val="0"/>
      </a:spcAft>
      <a:defRPr sz="1805" kern="1200">
        <a:solidFill>
          <a:schemeClr val="tx1"/>
        </a:solidFill>
        <a:latin typeface="+mn-lt"/>
        <a:ea typeface="+mn-ea"/>
        <a:cs typeface="+mn-cs"/>
      </a:defRPr>
    </a:lvl2pPr>
    <a:lvl3pPr marL="1375235" algn="l" rtl="0" eaLnBrk="0" fontAlgn="base" hangingPunct="0">
      <a:spcBef>
        <a:spcPct val="30000"/>
      </a:spcBef>
      <a:spcAft>
        <a:spcPct val="0"/>
      </a:spcAft>
      <a:defRPr sz="1805" kern="1200">
        <a:solidFill>
          <a:schemeClr val="tx1"/>
        </a:solidFill>
        <a:latin typeface="+mn-lt"/>
        <a:ea typeface="+mn-ea"/>
        <a:cs typeface="+mn-cs"/>
      </a:defRPr>
    </a:lvl3pPr>
    <a:lvl4pPr marL="2062852" algn="l" rtl="0" eaLnBrk="0" fontAlgn="base" hangingPunct="0">
      <a:spcBef>
        <a:spcPct val="30000"/>
      </a:spcBef>
      <a:spcAft>
        <a:spcPct val="0"/>
      </a:spcAft>
      <a:defRPr sz="1805" kern="1200">
        <a:solidFill>
          <a:schemeClr val="tx1"/>
        </a:solidFill>
        <a:latin typeface="+mn-lt"/>
        <a:ea typeface="+mn-ea"/>
        <a:cs typeface="+mn-cs"/>
      </a:defRPr>
    </a:lvl4pPr>
    <a:lvl5pPr marL="2750470" algn="l" rtl="0" eaLnBrk="0" fontAlgn="base" hangingPunct="0">
      <a:spcBef>
        <a:spcPct val="30000"/>
      </a:spcBef>
      <a:spcAft>
        <a:spcPct val="0"/>
      </a:spcAft>
      <a:defRPr sz="1805" kern="1200">
        <a:solidFill>
          <a:schemeClr val="tx1"/>
        </a:solidFill>
        <a:latin typeface="+mn-lt"/>
        <a:ea typeface="+mn-ea"/>
        <a:cs typeface="+mn-cs"/>
      </a:defRPr>
    </a:lvl5pPr>
    <a:lvl6pPr marL="3438086" algn="l" defTabSz="1375235" rtl="0" eaLnBrk="1" latinLnBrk="0" hangingPunct="1">
      <a:defRPr sz="1805" kern="1200">
        <a:solidFill>
          <a:schemeClr val="tx1"/>
        </a:solidFill>
        <a:latin typeface="+mn-lt"/>
        <a:ea typeface="+mn-ea"/>
        <a:cs typeface="+mn-cs"/>
      </a:defRPr>
    </a:lvl6pPr>
    <a:lvl7pPr marL="4125703" algn="l" defTabSz="1375235" rtl="0" eaLnBrk="1" latinLnBrk="0" hangingPunct="1">
      <a:defRPr sz="1805" kern="1200">
        <a:solidFill>
          <a:schemeClr val="tx1"/>
        </a:solidFill>
        <a:latin typeface="+mn-lt"/>
        <a:ea typeface="+mn-ea"/>
        <a:cs typeface="+mn-cs"/>
      </a:defRPr>
    </a:lvl7pPr>
    <a:lvl8pPr marL="4813320" algn="l" defTabSz="1375235" rtl="0" eaLnBrk="1" latinLnBrk="0" hangingPunct="1">
      <a:defRPr sz="1805" kern="1200">
        <a:solidFill>
          <a:schemeClr val="tx1"/>
        </a:solidFill>
        <a:latin typeface="+mn-lt"/>
        <a:ea typeface="+mn-ea"/>
        <a:cs typeface="+mn-cs"/>
      </a:defRPr>
    </a:lvl8pPr>
    <a:lvl9pPr marL="5500937" algn="l" defTabSz="1375235" rtl="0" eaLnBrk="1" latinLnBrk="0" hangingPunct="1">
      <a:defRPr sz="180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3174689-BECC-4390-B3B9-306A17FD432A}" type="slidenum">
              <a:rPr lang="en-US" altLang="ru-RU" smtClean="0"/>
              <a:pPr>
                <a:defRPr/>
              </a:pPr>
              <a:t>1</a:t>
            </a:fld>
            <a:endParaRPr lang="en-US" altLang="ru-RU" dirty="0"/>
          </a:p>
        </p:txBody>
      </p:sp>
    </p:spTree>
    <p:extLst>
      <p:ext uri="{BB962C8B-B14F-4D97-AF65-F5344CB8AC3E}">
        <p14:creationId xmlns:p14="http://schemas.microsoft.com/office/powerpoint/2010/main" val="100987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3174689-BECC-4390-B3B9-306A17FD432A}" type="slidenum">
              <a:rPr lang="en-US" altLang="ru-RU" smtClean="0"/>
              <a:pPr>
                <a:defRPr/>
              </a:pPr>
              <a:t>10</a:t>
            </a:fld>
            <a:endParaRPr lang="en-US" altLang="ru-RU" dirty="0"/>
          </a:p>
        </p:txBody>
      </p:sp>
    </p:spTree>
    <p:extLst>
      <p:ext uri="{BB962C8B-B14F-4D97-AF65-F5344CB8AC3E}">
        <p14:creationId xmlns:p14="http://schemas.microsoft.com/office/powerpoint/2010/main" val="4202423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3174689-BECC-4390-B3B9-306A17FD432A}" type="slidenum">
              <a:rPr lang="en-US" altLang="ru-RU" smtClean="0"/>
              <a:pPr>
                <a:defRPr/>
              </a:pPr>
              <a:t>11</a:t>
            </a:fld>
            <a:endParaRPr lang="en-US" altLang="ru-RU" dirty="0"/>
          </a:p>
        </p:txBody>
      </p:sp>
    </p:spTree>
    <p:extLst>
      <p:ext uri="{BB962C8B-B14F-4D97-AF65-F5344CB8AC3E}">
        <p14:creationId xmlns:p14="http://schemas.microsoft.com/office/powerpoint/2010/main" val="3275938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3174689-BECC-4390-B3B9-306A17FD432A}" type="slidenum">
              <a:rPr lang="en-US" altLang="ru-RU" smtClean="0"/>
              <a:pPr>
                <a:defRPr/>
              </a:pPr>
              <a:t>12</a:t>
            </a:fld>
            <a:endParaRPr lang="en-US" altLang="ru-RU" dirty="0"/>
          </a:p>
        </p:txBody>
      </p:sp>
    </p:spTree>
    <p:extLst>
      <p:ext uri="{BB962C8B-B14F-4D97-AF65-F5344CB8AC3E}">
        <p14:creationId xmlns:p14="http://schemas.microsoft.com/office/powerpoint/2010/main" val="4729872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3174689-BECC-4390-B3B9-306A17FD432A}" type="slidenum">
              <a:rPr lang="en-US" altLang="ru-RU" smtClean="0"/>
              <a:pPr>
                <a:defRPr/>
              </a:pPr>
              <a:t>13</a:t>
            </a:fld>
            <a:endParaRPr lang="en-US" altLang="ru-RU" dirty="0"/>
          </a:p>
        </p:txBody>
      </p:sp>
    </p:spTree>
    <p:extLst>
      <p:ext uri="{BB962C8B-B14F-4D97-AF65-F5344CB8AC3E}">
        <p14:creationId xmlns:p14="http://schemas.microsoft.com/office/powerpoint/2010/main" val="1859239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3174689-BECC-4390-B3B9-306A17FD432A}" type="slidenum">
              <a:rPr lang="en-US" altLang="ru-RU" smtClean="0"/>
              <a:pPr>
                <a:defRPr/>
              </a:pPr>
              <a:t>2</a:t>
            </a:fld>
            <a:endParaRPr lang="en-US" altLang="ru-RU" dirty="0"/>
          </a:p>
        </p:txBody>
      </p:sp>
    </p:spTree>
    <p:extLst>
      <p:ext uri="{BB962C8B-B14F-4D97-AF65-F5344CB8AC3E}">
        <p14:creationId xmlns:p14="http://schemas.microsoft.com/office/powerpoint/2010/main" val="798259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3174689-BECC-4390-B3B9-306A17FD432A}" type="slidenum">
              <a:rPr lang="en-US" altLang="ru-RU" smtClean="0"/>
              <a:pPr>
                <a:defRPr/>
              </a:pPr>
              <a:t>3</a:t>
            </a:fld>
            <a:endParaRPr lang="en-US" altLang="ru-RU" dirty="0"/>
          </a:p>
        </p:txBody>
      </p:sp>
    </p:spTree>
    <p:extLst>
      <p:ext uri="{BB962C8B-B14F-4D97-AF65-F5344CB8AC3E}">
        <p14:creationId xmlns:p14="http://schemas.microsoft.com/office/powerpoint/2010/main" val="616016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3174689-BECC-4390-B3B9-306A17FD432A}" type="slidenum">
              <a:rPr lang="en-US" altLang="ru-RU" smtClean="0"/>
              <a:pPr>
                <a:defRPr/>
              </a:pPr>
              <a:t>4</a:t>
            </a:fld>
            <a:endParaRPr lang="en-US" altLang="ru-RU" dirty="0"/>
          </a:p>
        </p:txBody>
      </p:sp>
    </p:spTree>
    <p:extLst>
      <p:ext uri="{BB962C8B-B14F-4D97-AF65-F5344CB8AC3E}">
        <p14:creationId xmlns:p14="http://schemas.microsoft.com/office/powerpoint/2010/main" val="3958288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3174689-BECC-4390-B3B9-306A17FD432A}" type="slidenum">
              <a:rPr lang="en-US" altLang="ru-RU" smtClean="0"/>
              <a:pPr>
                <a:defRPr/>
              </a:pPr>
              <a:t>5</a:t>
            </a:fld>
            <a:endParaRPr lang="en-US" altLang="ru-RU" dirty="0"/>
          </a:p>
        </p:txBody>
      </p:sp>
    </p:spTree>
    <p:extLst>
      <p:ext uri="{BB962C8B-B14F-4D97-AF65-F5344CB8AC3E}">
        <p14:creationId xmlns:p14="http://schemas.microsoft.com/office/powerpoint/2010/main" val="1013747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3174689-BECC-4390-B3B9-306A17FD432A}" type="slidenum">
              <a:rPr lang="en-US" altLang="ru-RU" smtClean="0"/>
              <a:pPr>
                <a:defRPr/>
              </a:pPr>
              <a:t>6</a:t>
            </a:fld>
            <a:endParaRPr lang="en-US" altLang="ru-RU" dirty="0"/>
          </a:p>
        </p:txBody>
      </p:sp>
    </p:spTree>
    <p:extLst>
      <p:ext uri="{BB962C8B-B14F-4D97-AF65-F5344CB8AC3E}">
        <p14:creationId xmlns:p14="http://schemas.microsoft.com/office/powerpoint/2010/main" val="4019258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3174689-BECC-4390-B3B9-306A17FD432A}" type="slidenum">
              <a:rPr lang="en-US" altLang="ru-RU" smtClean="0"/>
              <a:pPr>
                <a:defRPr/>
              </a:pPr>
              <a:t>7</a:t>
            </a:fld>
            <a:endParaRPr lang="en-US" altLang="ru-RU" dirty="0"/>
          </a:p>
        </p:txBody>
      </p:sp>
    </p:spTree>
    <p:extLst>
      <p:ext uri="{BB962C8B-B14F-4D97-AF65-F5344CB8AC3E}">
        <p14:creationId xmlns:p14="http://schemas.microsoft.com/office/powerpoint/2010/main" val="347551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3174689-BECC-4390-B3B9-306A17FD432A}" type="slidenum">
              <a:rPr lang="en-US" altLang="ru-RU" smtClean="0"/>
              <a:pPr>
                <a:defRPr/>
              </a:pPr>
              <a:t>8</a:t>
            </a:fld>
            <a:endParaRPr lang="en-US" altLang="ru-RU" dirty="0"/>
          </a:p>
        </p:txBody>
      </p:sp>
    </p:spTree>
    <p:extLst>
      <p:ext uri="{BB962C8B-B14F-4D97-AF65-F5344CB8AC3E}">
        <p14:creationId xmlns:p14="http://schemas.microsoft.com/office/powerpoint/2010/main" val="906465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3174689-BECC-4390-B3B9-306A17FD432A}" type="slidenum">
              <a:rPr lang="en-US" altLang="ru-RU" smtClean="0"/>
              <a:pPr>
                <a:defRPr/>
              </a:pPr>
              <a:t>9</a:t>
            </a:fld>
            <a:endParaRPr lang="en-US" altLang="ru-RU" dirty="0"/>
          </a:p>
        </p:txBody>
      </p:sp>
    </p:spTree>
    <p:extLst>
      <p:ext uri="{BB962C8B-B14F-4D97-AF65-F5344CB8AC3E}">
        <p14:creationId xmlns:p14="http://schemas.microsoft.com/office/powerpoint/2010/main" val="3146109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3_Пользовательский макет">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8428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Пользовательский макет">
    <p:spTree>
      <p:nvGrpSpPr>
        <p:cNvPr id="1" name=""/>
        <p:cNvGrpSpPr/>
        <p:nvPr/>
      </p:nvGrpSpPr>
      <p:grpSpPr>
        <a:xfrm>
          <a:off x="0" y="0"/>
          <a:ext cx="0" cy="0"/>
          <a:chOff x="0" y="0"/>
          <a:chExt cx="0" cy="0"/>
        </a:xfrm>
      </p:grpSpPr>
      <p:sp>
        <p:nvSpPr>
          <p:cNvPr id="6" name="Picture Placeholder 2"/>
          <p:cNvSpPr>
            <a:spLocks noGrp="1"/>
          </p:cNvSpPr>
          <p:nvPr>
            <p:ph type="pic" sz="quarter" idx="10"/>
          </p:nvPr>
        </p:nvSpPr>
        <p:spPr>
          <a:xfrm>
            <a:off x="0" y="0"/>
            <a:ext cx="4576136" cy="5144294"/>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
        <p:nvSpPr>
          <p:cNvPr id="7" name="Picture Placeholder 2"/>
          <p:cNvSpPr>
            <a:spLocks noGrp="1"/>
          </p:cNvSpPr>
          <p:nvPr>
            <p:ph type="pic" sz="quarter" idx="11"/>
          </p:nvPr>
        </p:nvSpPr>
        <p:spPr>
          <a:xfrm>
            <a:off x="0" y="5144294"/>
            <a:ext cx="4576136" cy="5144294"/>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
        <p:nvSpPr>
          <p:cNvPr id="8" name="Picture Placeholder 2"/>
          <p:cNvSpPr>
            <a:spLocks noGrp="1"/>
          </p:cNvSpPr>
          <p:nvPr>
            <p:ph type="pic" sz="quarter" idx="12"/>
          </p:nvPr>
        </p:nvSpPr>
        <p:spPr>
          <a:xfrm>
            <a:off x="4576136" y="0"/>
            <a:ext cx="4576136" cy="10288588"/>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Tree>
    <p:extLst>
      <p:ext uri="{BB962C8B-B14F-4D97-AF65-F5344CB8AC3E}">
        <p14:creationId xmlns:p14="http://schemas.microsoft.com/office/powerpoint/2010/main" val="2695619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Пользовательский макет">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1" y="-1"/>
            <a:ext cx="5751871" cy="6017343"/>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
        <p:nvSpPr>
          <p:cNvPr id="10" name="Picture Placeholder 2"/>
          <p:cNvSpPr>
            <a:spLocks noGrp="1"/>
          </p:cNvSpPr>
          <p:nvPr>
            <p:ph type="pic" sz="quarter" idx="11"/>
          </p:nvPr>
        </p:nvSpPr>
        <p:spPr>
          <a:xfrm>
            <a:off x="-1" y="6902245"/>
            <a:ext cx="9144001" cy="3386343"/>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
        <p:nvSpPr>
          <p:cNvPr id="11" name="Picture Placeholder 2"/>
          <p:cNvSpPr>
            <a:spLocks noGrp="1"/>
          </p:cNvSpPr>
          <p:nvPr>
            <p:ph type="pic" sz="quarter" idx="12"/>
          </p:nvPr>
        </p:nvSpPr>
        <p:spPr>
          <a:xfrm>
            <a:off x="13833988" y="-1"/>
            <a:ext cx="3716594" cy="787564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Tree>
    <p:extLst>
      <p:ext uri="{BB962C8B-B14F-4D97-AF65-F5344CB8AC3E}">
        <p14:creationId xmlns:p14="http://schemas.microsoft.com/office/powerpoint/2010/main" val="12002972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Пользовательский макет">
    <p:spTree>
      <p:nvGrpSpPr>
        <p:cNvPr id="1" name=""/>
        <p:cNvGrpSpPr/>
        <p:nvPr/>
      </p:nvGrpSpPr>
      <p:grpSpPr>
        <a:xfrm>
          <a:off x="0" y="0"/>
          <a:ext cx="0" cy="0"/>
          <a:chOff x="0" y="0"/>
          <a:chExt cx="0" cy="0"/>
        </a:xfrm>
      </p:grpSpPr>
      <p:sp>
        <p:nvSpPr>
          <p:cNvPr id="7" name="Picture Placeholder 2"/>
          <p:cNvSpPr>
            <a:spLocks noGrp="1"/>
          </p:cNvSpPr>
          <p:nvPr>
            <p:ph type="pic" sz="quarter" idx="10"/>
          </p:nvPr>
        </p:nvSpPr>
        <p:spPr>
          <a:xfrm>
            <a:off x="-1" y="7167716"/>
            <a:ext cx="11592233" cy="3120871"/>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
        <p:nvSpPr>
          <p:cNvPr id="8" name="Picture Placeholder 2"/>
          <p:cNvSpPr>
            <a:spLocks noGrp="1"/>
          </p:cNvSpPr>
          <p:nvPr>
            <p:ph type="pic" sz="quarter" idx="11"/>
          </p:nvPr>
        </p:nvSpPr>
        <p:spPr>
          <a:xfrm>
            <a:off x="11592232" y="0"/>
            <a:ext cx="5958350" cy="7167715"/>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Tree>
    <p:extLst>
      <p:ext uri="{BB962C8B-B14F-4D97-AF65-F5344CB8AC3E}">
        <p14:creationId xmlns:p14="http://schemas.microsoft.com/office/powerpoint/2010/main" val="16049325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Пользовательский макет">
    <p:spTree>
      <p:nvGrpSpPr>
        <p:cNvPr id="1" name=""/>
        <p:cNvGrpSpPr/>
        <p:nvPr/>
      </p:nvGrpSpPr>
      <p:grpSpPr>
        <a:xfrm>
          <a:off x="0" y="0"/>
          <a:ext cx="0" cy="0"/>
          <a:chOff x="0" y="0"/>
          <a:chExt cx="0" cy="0"/>
        </a:xfrm>
      </p:grpSpPr>
      <p:sp>
        <p:nvSpPr>
          <p:cNvPr id="3" name="Рисунок 3"/>
          <p:cNvSpPr>
            <a:spLocks noGrp="1"/>
          </p:cNvSpPr>
          <p:nvPr>
            <p:ph type="pic" sz="quarter" idx="11"/>
          </p:nvPr>
        </p:nvSpPr>
        <p:spPr>
          <a:xfrm>
            <a:off x="9749591" y="1854804"/>
            <a:ext cx="6578980" cy="6578980"/>
          </a:xfrm>
          <a:prstGeom prst="ellipse">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Tree>
    <p:extLst>
      <p:ext uri="{BB962C8B-B14F-4D97-AF65-F5344CB8AC3E}">
        <p14:creationId xmlns:p14="http://schemas.microsoft.com/office/powerpoint/2010/main" val="1251012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Пользовательский макет">
    <p:spTree>
      <p:nvGrpSpPr>
        <p:cNvPr id="1" name=""/>
        <p:cNvGrpSpPr/>
        <p:nvPr/>
      </p:nvGrpSpPr>
      <p:grpSpPr>
        <a:xfrm>
          <a:off x="0" y="0"/>
          <a:ext cx="0" cy="0"/>
          <a:chOff x="0" y="0"/>
          <a:chExt cx="0" cy="0"/>
        </a:xfrm>
      </p:grpSpPr>
      <p:sp>
        <p:nvSpPr>
          <p:cNvPr id="3" name="Рисунок 2"/>
          <p:cNvSpPr>
            <a:spLocks noGrp="1"/>
          </p:cNvSpPr>
          <p:nvPr>
            <p:ph type="pic" sz="quarter" idx="11"/>
          </p:nvPr>
        </p:nvSpPr>
        <p:spPr>
          <a:xfrm>
            <a:off x="1001934" y="990600"/>
            <a:ext cx="8307388" cy="8307388"/>
          </a:xfrm>
          <a:prstGeom prst="ellipse">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Tree>
    <p:extLst>
      <p:ext uri="{BB962C8B-B14F-4D97-AF65-F5344CB8AC3E}">
        <p14:creationId xmlns:p14="http://schemas.microsoft.com/office/powerpoint/2010/main" val="17479827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Пользовательский макет">
    <p:spTree>
      <p:nvGrpSpPr>
        <p:cNvPr id="1" name=""/>
        <p:cNvGrpSpPr/>
        <p:nvPr/>
      </p:nvGrpSpPr>
      <p:grpSpPr>
        <a:xfrm>
          <a:off x="0" y="0"/>
          <a:ext cx="0" cy="0"/>
          <a:chOff x="0" y="0"/>
          <a:chExt cx="0" cy="0"/>
        </a:xfrm>
      </p:grpSpPr>
      <p:sp>
        <p:nvSpPr>
          <p:cNvPr id="3" name="Рисунок 2"/>
          <p:cNvSpPr>
            <a:spLocks noGrp="1"/>
          </p:cNvSpPr>
          <p:nvPr>
            <p:ph type="pic" sz="quarter" idx="10"/>
          </p:nvPr>
        </p:nvSpPr>
        <p:spPr bwMode="auto">
          <a:xfrm>
            <a:off x="0" y="746205"/>
            <a:ext cx="8242172" cy="9542383"/>
          </a:xfrm>
          <a:custGeom>
            <a:avLst/>
            <a:gdLst>
              <a:gd name="connsiteX0" fmla="*/ 6691866 w 8242173"/>
              <a:gd name="connsiteY0" fmla="*/ 5969643 h 9542383"/>
              <a:gd name="connsiteX1" fmla="*/ 6759763 w 8242173"/>
              <a:gd name="connsiteY1" fmla="*/ 5969643 h 9542383"/>
              <a:gd name="connsiteX2" fmla="*/ 6827659 w 8242173"/>
              <a:gd name="connsiteY2" fmla="*/ 5969643 h 9542383"/>
              <a:gd name="connsiteX3" fmla="*/ 6895556 w 8242173"/>
              <a:gd name="connsiteY3" fmla="*/ 5971907 h 9542383"/>
              <a:gd name="connsiteX4" fmla="*/ 6963453 w 8242173"/>
              <a:gd name="connsiteY4" fmla="*/ 5980964 h 9542383"/>
              <a:gd name="connsiteX5" fmla="*/ 7033612 w 8242173"/>
              <a:gd name="connsiteY5" fmla="*/ 5990020 h 9542383"/>
              <a:gd name="connsiteX6" fmla="*/ 7101509 w 8242173"/>
              <a:gd name="connsiteY6" fmla="*/ 6003605 h 9542383"/>
              <a:gd name="connsiteX7" fmla="*/ 7169406 w 8242173"/>
              <a:gd name="connsiteY7" fmla="*/ 6019453 h 9542383"/>
              <a:gd name="connsiteX8" fmla="*/ 7232776 w 8242173"/>
              <a:gd name="connsiteY8" fmla="*/ 6039830 h 9542383"/>
              <a:gd name="connsiteX9" fmla="*/ 7298409 w 8242173"/>
              <a:gd name="connsiteY9" fmla="*/ 6064735 h 9542383"/>
              <a:gd name="connsiteX10" fmla="*/ 7364043 w 8242173"/>
              <a:gd name="connsiteY10" fmla="*/ 6089640 h 9542383"/>
              <a:gd name="connsiteX11" fmla="*/ 7427413 w 8242173"/>
              <a:gd name="connsiteY11" fmla="*/ 6119073 h 9542383"/>
              <a:gd name="connsiteX12" fmla="*/ 7490783 w 8242173"/>
              <a:gd name="connsiteY12" fmla="*/ 6153035 h 9542383"/>
              <a:gd name="connsiteX13" fmla="*/ 7551890 w 8242173"/>
              <a:gd name="connsiteY13" fmla="*/ 6189260 h 9542383"/>
              <a:gd name="connsiteX14" fmla="*/ 7612997 w 8242173"/>
              <a:gd name="connsiteY14" fmla="*/ 6230014 h 9542383"/>
              <a:gd name="connsiteX15" fmla="*/ 7669578 w 8242173"/>
              <a:gd name="connsiteY15" fmla="*/ 6273032 h 9542383"/>
              <a:gd name="connsiteX16" fmla="*/ 7728422 w 8242173"/>
              <a:gd name="connsiteY16" fmla="*/ 6318314 h 9542383"/>
              <a:gd name="connsiteX17" fmla="*/ 7782739 w 8242173"/>
              <a:gd name="connsiteY17" fmla="*/ 6368124 h 9542383"/>
              <a:gd name="connsiteX18" fmla="*/ 7834793 w 8242173"/>
              <a:gd name="connsiteY18" fmla="*/ 6420198 h 9542383"/>
              <a:gd name="connsiteX19" fmla="*/ 7884584 w 8242173"/>
              <a:gd name="connsiteY19" fmla="*/ 6472272 h 9542383"/>
              <a:gd name="connsiteX20" fmla="*/ 7927585 w 8242173"/>
              <a:gd name="connsiteY20" fmla="*/ 6528874 h 9542383"/>
              <a:gd name="connsiteX21" fmla="*/ 7970587 w 8242173"/>
              <a:gd name="connsiteY21" fmla="*/ 6585477 h 9542383"/>
              <a:gd name="connsiteX22" fmla="*/ 8009061 w 8242173"/>
              <a:gd name="connsiteY22" fmla="*/ 6642079 h 9542383"/>
              <a:gd name="connsiteX23" fmla="*/ 8045273 w 8242173"/>
              <a:gd name="connsiteY23" fmla="*/ 6703210 h 9542383"/>
              <a:gd name="connsiteX24" fmla="*/ 8079221 w 8242173"/>
              <a:gd name="connsiteY24" fmla="*/ 6764340 h 9542383"/>
              <a:gd name="connsiteX25" fmla="*/ 8110906 w 8242173"/>
              <a:gd name="connsiteY25" fmla="*/ 6825471 h 9542383"/>
              <a:gd name="connsiteX26" fmla="*/ 8138065 w 8242173"/>
              <a:gd name="connsiteY26" fmla="*/ 6888865 h 9542383"/>
              <a:gd name="connsiteX27" fmla="*/ 8160697 w 8242173"/>
              <a:gd name="connsiteY27" fmla="*/ 6954524 h 9542383"/>
              <a:gd name="connsiteX28" fmla="*/ 8181066 w 8242173"/>
              <a:gd name="connsiteY28" fmla="*/ 7020183 h 9542383"/>
              <a:gd name="connsiteX29" fmla="*/ 8201435 w 8242173"/>
              <a:gd name="connsiteY29" fmla="*/ 7085841 h 9542383"/>
              <a:gd name="connsiteX30" fmla="*/ 8215015 w 8242173"/>
              <a:gd name="connsiteY30" fmla="*/ 7151500 h 9542383"/>
              <a:gd name="connsiteX31" fmla="*/ 8226331 w 8242173"/>
              <a:gd name="connsiteY31" fmla="*/ 7219423 h 9542383"/>
              <a:gd name="connsiteX32" fmla="*/ 8235384 w 8242173"/>
              <a:gd name="connsiteY32" fmla="*/ 7287346 h 9542383"/>
              <a:gd name="connsiteX33" fmla="*/ 8239910 w 8242173"/>
              <a:gd name="connsiteY33" fmla="*/ 7353004 h 9542383"/>
              <a:gd name="connsiteX34" fmla="*/ 8242173 w 8242173"/>
              <a:gd name="connsiteY34" fmla="*/ 7420927 h 9542383"/>
              <a:gd name="connsiteX35" fmla="*/ 8239910 w 8242173"/>
              <a:gd name="connsiteY35" fmla="*/ 7488850 h 9542383"/>
              <a:gd name="connsiteX36" fmla="*/ 8237647 w 8242173"/>
              <a:gd name="connsiteY36" fmla="*/ 7556773 h 9542383"/>
              <a:gd name="connsiteX37" fmla="*/ 8228594 w 8242173"/>
              <a:gd name="connsiteY37" fmla="*/ 7624696 h 9542383"/>
              <a:gd name="connsiteX38" fmla="*/ 8215015 w 8242173"/>
              <a:gd name="connsiteY38" fmla="*/ 7690354 h 9542383"/>
              <a:gd name="connsiteX39" fmla="*/ 8203698 w 8242173"/>
              <a:gd name="connsiteY39" fmla="*/ 7756013 h 9542383"/>
              <a:gd name="connsiteX40" fmla="*/ 8185593 w 8242173"/>
              <a:gd name="connsiteY40" fmla="*/ 7821672 h 9542383"/>
              <a:gd name="connsiteX41" fmla="*/ 8162960 w 8242173"/>
              <a:gd name="connsiteY41" fmla="*/ 7887331 h 9542383"/>
              <a:gd name="connsiteX42" fmla="*/ 8140328 w 8242173"/>
              <a:gd name="connsiteY42" fmla="*/ 7950725 h 9542383"/>
              <a:gd name="connsiteX43" fmla="*/ 8110906 w 8242173"/>
              <a:gd name="connsiteY43" fmla="*/ 8014120 h 9542383"/>
              <a:gd name="connsiteX44" fmla="*/ 8079221 w 8242173"/>
              <a:gd name="connsiteY44" fmla="*/ 8072986 h 9542383"/>
              <a:gd name="connsiteX45" fmla="*/ 8045273 w 8242173"/>
              <a:gd name="connsiteY45" fmla="*/ 8134117 h 9542383"/>
              <a:gd name="connsiteX46" fmla="*/ 8009061 w 8242173"/>
              <a:gd name="connsiteY46" fmla="*/ 8192983 h 9542383"/>
              <a:gd name="connsiteX47" fmla="*/ 7968323 w 8242173"/>
              <a:gd name="connsiteY47" fmla="*/ 8251849 h 9542383"/>
              <a:gd name="connsiteX48" fmla="*/ 7923059 w 8242173"/>
              <a:gd name="connsiteY48" fmla="*/ 8306188 h 9542383"/>
              <a:gd name="connsiteX49" fmla="*/ 6872924 w 8242173"/>
              <a:gd name="connsiteY49" fmla="*/ 9542383 h 9542383"/>
              <a:gd name="connsiteX50" fmla="*/ 3109186 w 8242173"/>
              <a:gd name="connsiteY50" fmla="*/ 9542383 h 9542383"/>
              <a:gd name="connsiteX51" fmla="*/ 5741313 w 8242173"/>
              <a:gd name="connsiteY51" fmla="*/ 6445103 h 9542383"/>
              <a:gd name="connsiteX52" fmla="*/ 5788840 w 8242173"/>
              <a:gd name="connsiteY52" fmla="*/ 6388501 h 9542383"/>
              <a:gd name="connsiteX53" fmla="*/ 5838631 w 8242173"/>
              <a:gd name="connsiteY53" fmla="*/ 6338691 h 9542383"/>
              <a:gd name="connsiteX54" fmla="*/ 5888422 w 8242173"/>
              <a:gd name="connsiteY54" fmla="*/ 6295673 h 9542383"/>
              <a:gd name="connsiteX55" fmla="*/ 5942739 w 8242173"/>
              <a:gd name="connsiteY55" fmla="*/ 6250391 h 9542383"/>
              <a:gd name="connsiteX56" fmla="*/ 5997057 w 8242173"/>
              <a:gd name="connsiteY56" fmla="*/ 6207373 h 9542383"/>
              <a:gd name="connsiteX57" fmla="*/ 6055900 w 8242173"/>
              <a:gd name="connsiteY57" fmla="*/ 6171148 h 9542383"/>
              <a:gd name="connsiteX58" fmla="*/ 6114744 w 8242173"/>
              <a:gd name="connsiteY58" fmla="*/ 6137186 h 9542383"/>
              <a:gd name="connsiteX59" fmla="*/ 6175851 w 8242173"/>
              <a:gd name="connsiteY59" fmla="*/ 6105489 h 9542383"/>
              <a:gd name="connsiteX60" fmla="*/ 6234695 w 8242173"/>
              <a:gd name="connsiteY60" fmla="*/ 6080584 h 9542383"/>
              <a:gd name="connsiteX61" fmla="*/ 6298065 w 8242173"/>
              <a:gd name="connsiteY61" fmla="*/ 6053415 h 9542383"/>
              <a:gd name="connsiteX62" fmla="*/ 6363699 w 8242173"/>
              <a:gd name="connsiteY62" fmla="*/ 6033038 h 9542383"/>
              <a:gd name="connsiteX63" fmla="*/ 6429332 w 8242173"/>
              <a:gd name="connsiteY63" fmla="*/ 6014925 h 9542383"/>
              <a:gd name="connsiteX64" fmla="*/ 6494966 w 8242173"/>
              <a:gd name="connsiteY64" fmla="*/ 5999076 h 9542383"/>
              <a:gd name="connsiteX65" fmla="*/ 6560599 w 8242173"/>
              <a:gd name="connsiteY65" fmla="*/ 5985492 h 9542383"/>
              <a:gd name="connsiteX66" fmla="*/ 6628496 w 8242173"/>
              <a:gd name="connsiteY66" fmla="*/ 5978700 h 9542383"/>
              <a:gd name="connsiteX67" fmla="*/ 5519661 w 8242173"/>
              <a:gd name="connsiteY67" fmla="*/ 893182 h 9542383"/>
              <a:gd name="connsiteX68" fmla="*/ 5621416 w 8242173"/>
              <a:gd name="connsiteY68" fmla="*/ 893182 h 9542383"/>
              <a:gd name="connsiteX69" fmla="*/ 5725432 w 8242173"/>
              <a:gd name="connsiteY69" fmla="*/ 897702 h 9542383"/>
              <a:gd name="connsiteX70" fmla="*/ 5827188 w 8242173"/>
              <a:gd name="connsiteY70" fmla="*/ 909002 h 9542383"/>
              <a:gd name="connsiteX71" fmla="*/ 5928943 w 8242173"/>
              <a:gd name="connsiteY71" fmla="*/ 924823 h 9542383"/>
              <a:gd name="connsiteX72" fmla="*/ 6035221 w 8242173"/>
              <a:gd name="connsiteY72" fmla="*/ 945163 h 9542383"/>
              <a:gd name="connsiteX73" fmla="*/ 6136976 w 8242173"/>
              <a:gd name="connsiteY73" fmla="*/ 970024 h 9542383"/>
              <a:gd name="connsiteX74" fmla="*/ 6234209 w 8242173"/>
              <a:gd name="connsiteY74" fmla="*/ 1001664 h 9542383"/>
              <a:gd name="connsiteX75" fmla="*/ 6333703 w 8242173"/>
              <a:gd name="connsiteY75" fmla="*/ 1035565 h 9542383"/>
              <a:gd name="connsiteX76" fmla="*/ 6433197 w 8242173"/>
              <a:gd name="connsiteY76" fmla="*/ 1076246 h 9542383"/>
              <a:gd name="connsiteX77" fmla="*/ 6530430 w 8242173"/>
              <a:gd name="connsiteY77" fmla="*/ 1121447 h 9542383"/>
              <a:gd name="connsiteX78" fmla="*/ 6623140 w 8242173"/>
              <a:gd name="connsiteY78" fmla="*/ 1171168 h 9542383"/>
              <a:gd name="connsiteX79" fmla="*/ 6718112 w 8242173"/>
              <a:gd name="connsiteY79" fmla="*/ 1227669 h 9542383"/>
              <a:gd name="connsiteX80" fmla="*/ 6808561 w 8242173"/>
              <a:gd name="connsiteY80" fmla="*/ 1286430 h 9542383"/>
              <a:gd name="connsiteX81" fmla="*/ 6899010 w 8242173"/>
              <a:gd name="connsiteY81" fmla="*/ 1351972 h 9542383"/>
              <a:gd name="connsiteX82" fmla="*/ 6987198 w 8242173"/>
              <a:gd name="connsiteY82" fmla="*/ 1424293 h 9542383"/>
              <a:gd name="connsiteX83" fmla="*/ 7068602 w 8242173"/>
              <a:gd name="connsiteY83" fmla="*/ 1496615 h 9542383"/>
              <a:gd name="connsiteX84" fmla="*/ 7145484 w 8242173"/>
              <a:gd name="connsiteY84" fmla="*/ 1575716 h 9542383"/>
              <a:gd name="connsiteX85" fmla="*/ 7222366 w 8242173"/>
              <a:gd name="connsiteY85" fmla="*/ 1657078 h 9542383"/>
              <a:gd name="connsiteX86" fmla="*/ 7290203 w 8242173"/>
              <a:gd name="connsiteY86" fmla="*/ 1740700 h 9542383"/>
              <a:gd name="connsiteX87" fmla="*/ 7355779 w 8242173"/>
              <a:gd name="connsiteY87" fmla="*/ 1826582 h 9542383"/>
              <a:gd name="connsiteX88" fmla="*/ 7414571 w 8242173"/>
              <a:gd name="connsiteY88" fmla="*/ 1914723 h 9542383"/>
              <a:gd name="connsiteX89" fmla="*/ 7468840 w 8242173"/>
              <a:gd name="connsiteY89" fmla="*/ 2007386 h 9542383"/>
              <a:gd name="connsiteX90" fmla="*/ 7523110 w 8242173"/>
              <a:gd name="connsiteY90" fmla="*/ 2097787 h 9542383"/>
              <a:gd name="connsiteX91" fmla="*/ 7566073 w 8242173"/>
              <a:gd name="connsiteY91" fmla="*/ 2192709 h 9542383"/>
              <a:gd name="connsiteX92" fmla="*/ 7609036 w 8242173"/>
              <a:gd name="connsiteY92" fmla="*/ 2289891 h 9542383"/>
              <a:gd name="connsiteX93" fmla="*/ 7645216 w 8242173"/>
              <a:gd name="connsiteY93" fmla="*/ 2384813 h 9542383"/>
              <a:gd name="connsiteX94" fmla="*/ 7676873 w 8242173"/>
              <a:gd name="connsiteY94" fmla="*/ 2484255 h 9542383"/>
              <a:gd name="connsiteX95" fmla="*/ 7704008 w 8242173"/>
              <a:gd name="connsiteY95" fmla="*/ 2585957 h 9542383"/>
              <a:gd name="connsiteX96" fmla="*/ 7726620 w 8242173"/>
              <a:gd name="connsiteY96" fmla="*/ 2685399 h 9542383"/>
              <a:gd name="connsiteX97" fmla="*/ 7744710 w 8242173"/>
              <a:gd name="connsiteY97" fmla="*/ 2789362 h 9542383"/>
              <a:gd name="connsiteX98" fmla="*/ 7756016 w 8242173"/>
              <a:gd name="connsiteY98" fmla="*/ 2891064 h 9542383"/>
              <a:gd name="connsiteX99" fmla="*/ 7762800 w 8242173"/>
              <a:gd name="connsiteY99" fmla="*/ 2992766 h 9542383"/>
              <a:gd name="connsiteX100" fmla="*/ 7767322 w 8242173"/>
              <a:gd name="connsiteY100" fmla="*/ 3096728 h 9542383"/>
              <a:gd name="connsiteX101" fmla="*/ 7765061 w 8242173"/>
              <a:gd name="connsiteY101" fmla="*/ 3198430 h 9542383"/>
              <a:gd name="connsiteX102" fmla="*/ 7756016 w 8242173"/>
              <a:gd name="connsiteY102" fmla="*/ 3300132 h 9542383"/>
              <a:gd name="connsiteX103" fmla="*/ 7744710 w 8242173"/>
              <a:gd name="connsiteY103" fmla="*/ 3401835 h 9542383"/>
              <a:gd name="connsiteX104" fmla="*/ 7728881 w 8242173"/>
              <a:gd name="connsiteY104" fmla="*/ 3505797 h 9542383"/>
              <a:gd name="connsiteX105" fmla="*/ 7706269 w 8242173"/>
              <a:gd name="connsiteY105" fmla="*/ 3605239 h 9542383"/>
              <a:gd name="connsiteX106" fmla="*/ 7679134 w 8242173"/>
              <a:gd name="connsiteY106" fmla="*/ 3704681 h 9542383"/>
              <a:gd name="connsiteX107" fmla="*/ 7647477 w 8242173"/>
              <a:gd name="connsiteY107" fmla="*/ 3799603 h 9542383"/>
              <a:gd name="connsiteX108" fmla="*/ 7611297 w 8242173"/>
              <a:gd name="connsiteY108" fmla="*/ 3896785 h 9542383"/>
              <a:gd name="connsiteX109" fmla="*/ 7568334 w 8242173"/>
              <a:gd name="connsiteY109" fmla="*/ 3993967 h 9542383"/>
              <a:gd name="connsiteX110" fmla="*/ 7523110 w 8242173"/>
              <a:gd name="connsiteY110" fmla="*/ 4084369 h 9542383"/>
              <a:gd name="connsiteX111" fmla="*/ 7468840 w 8242173"/>
              <a:gd name="connsiteY111" fmla="*/ 4177031 h 9542383"/>
              <a:gd name="connsiteX112" fmla="*/ 7412309 w 8242173"/>
              <a:gd name="connsiteY112" fmla="*/ 4265172 h 9542383"/>
              <a:gd name="connsiteX113" fmla="*/ 7348995 w 8242173"/>
              <a:gd name="connsiteY113" fmla="*/ 4353314 h 9542383"/>
              <a:gd name="connsiteX114" fmla="*/ 7281158 w 8242173"/>
              <a:gd name="connsiteY114" fmla="*/ 4436936 h 9542383"/>
              <a:gd name="connsiteX115" fmla="*/ 2941859 w 8242173"/>
              <a:gd name="connsiteY115" fmla="*/ 9542383 h 9542383"/>
              <a:gd name="connsiteX116" fmla="*/ 0 w 8242173"/>
              <a:gd name="connsiteY116" fmla="*/ 9542383 h 9542383"/>
              <a:gd name="connsiteX117" fmla="*/ 0 w 8242173"/>
              <a:gd name="connsiteY117" fmla="*/ 6285655 h 9542383"/>
              <a:gd name="connsiteX118" fmla="*/ 3968457 w 8242173"/>
              <a:gd name="connsiteY118" fmla="*/ 1611877 h 9542383"/>
              <a:gd name="connsiteX119" fmla="*/ 4043078 w 8242173"/>
              <a:gd name="connsiteY119" fmla="*/ 1530515 h 9542383"/>
              <a:gd name="connsiteX120" fmla="*/ 4115437 w 8242173"/>
              <a:gd name="connsiteY120" fmla="*/ 1453674 h 9542383"/>
              <a:gd name="connsiteX121" fmla="*/ 4194580 w 8242173"/>
              <a:gd name="connsiteY121" fmla="*/ 1383612 h 9542383"/>
              <a:gd name="connsiteX122" fmla="*/ 4278246 w 8242173"/>
              <a:gd name="connsiteY122" fmla="*/ 1318071 h 9542383"/>
              <a:gd name="connsiteX123" fmla="*/ 4361911 w 8242173"/>
              <a:gd name="connsiteY123" fmla="*/ 1254790 h 9542383"/>
              <a:gd name="connsiteX124" fmla="*/ 4447838 w 8242173"/>
              <a:gd name="connsiteY124" fmla="*/ 1200549 h 9542383"/>
              <a:gd name="connsiteX125" fmla="*/ 4536026 w 8242173"/>
              <a:gd name="connsiteY125" fmla="*/ 1148567 h 9542383"/>
              <a:gd name="connsiteX126" fmla="*/ 4626475 w 8242173"/>
              <a:gd name="connsiteY126" fmla="*/ 1101107 h 9542383"/>
              <a:gd name="connsiteX127" fmla="*/ 4721447 w 8242173"/>
              <a:gd name="connsiteY127" fmla="*/ 1060426 h 9542383"/>
              <a:gd name="connsiteX128" fmla="*/ 4818679 w 8242173"/>
              <a:gd name="connsiteY128" fmla="*/ 1019745 h 9542383"/>
              <a:gd name="connsiteX129" fmla="*/ 4913651 w 8242173"/>
              <a:gd name="connsiteY129" fmla="*/ 988104 h 9542383"/>
              <a:gd name="connsiteX130" fmla="*/ 5013145 w 8242173"/>
              <a:gd name="connsiteY130" fmla="*/ 960983 h 9542383"/>
              <a:gd name="connsiteX131" fmla="*/ 5112639 w 8242173"/>
              <a:gd name="connsiteY131" fmla="*/ 936123 h 9542383"/>
              <a:gd name="connsiteX132" fmla="*/ 5212133 w 8242173"/>
              <a:gd name="connsiteY132" fmla="*/ 918043 h 9542383"/>
              <a:gd name="connsiteX133" fmla="*/ 5313889 w 8242173"/>
              <a:gd name="connsiteY133" fmla="*/ 904482 h 9542383"/>
              <a:gd name="connsiteX134" fmla="*/ 5415644 w 8242173"/>
              <a:gd name="connsiteY134" fmla="*/ 895442 h 9542383"/>
              <a:gd name="connsiteX135" fmla="*/ 2693125 w 8242173"/>
              <a:gd name="connsiteY135" fmla="*/ 350487 h 9542383"/>
              <a:gd name="connsiteX136" fmla="*/ 2740612 w 8242173"/>
              <a:gd name="connsiteY136" fmla="*/ 350487 h 9542383"/>
              <a:gd name="connsiteX137" fmla="*/ 2785836 w 8242173"/>
              <a:gd name="connsiteY137" fmla="*/ 352746 h 9542383"/>
              <a:gd name="connsiteX138" fmla="*/ 2833322 w 8242173"/>
              <a:gd name="connsiteY138" fmla="*/ 359521 h 9542383"/>
              <a:gd name="connsiteX139" fmla="*/ 2880807 w 8242173"/>
              <a:gd name="connsiteY139" fmla="*/ 366297 h 9542383"/>
              <a:gd name="connsiteX140" fmla="*/ 2928293 w 8242173"/>
              <a:gd name="connsiteY140" fmla="*/ 375331 h 9542383"/>
              <a:gd name="connsiteX141" fmla="*/ 2975780 w 8242173"/>
              <a:gd name="connsiteY141" fmla="*/ 386624 h 9542383"/>
              <a:gd name="connsiteX142" fmla="*/ 3018742 w 8242173"/>
              <a:gd name="connsiteY142" fmla="*/ 400175 h 9542383"/>
              <a:gd name="connsiteX143" fmla="*/ 3066228 w 8242173"/>
              <a:gd name="connsiteY143" fmla="*/ 415985 h 9542383"/>
              <a:gd name="connsiteX144" fmla="*/ 3111453 w 8242173"/>
              <a:gd name="connsiteY144" fmla="*/ 434054 h 9542383"/>
              <a:gd name="connsiteX145" fmla="*/ 3154417 w 8242173"/>
              <a:gd name="connsiteY145" fmla="*/ 454381 h 9542383"/>
              <a:gd name="connsiteX146" fmla="*/ 3199642 w 8242173"/>
              <a:gd name="connsiteY146" fmla="*/ 479225 h 9542383"/>
              <a:gd name="connsiteX147" fmla="*/ 3240344 w 8242173"/>
              <a:gd name="connsiteY147" fmla="*/ 501810 h 9542383"/>
              <a:gd name="connsiteX148" fmla="*/ 3283307 w 8242173"/>
              <a:gd name="connsiteY148" fmla="*/ 531172 h 9542383"/>
              <a:gd name="connsiteX149" fmla="*/ 3321748 w 8242173"/>
              <a:gd name="connsiteY149" fmla="*/ 560533 h 9542383"/>
              <a:gd name="connsiteX150" fmla="*/ 3364711 w 8242173"/>
              <a:gd name="connsiteY150" fmla="*/ 594411 h 9542383"/>
              <a:gd name="connsiteX151" fmla="*/ 3400891 w 8242173"/>
              <a:gd name="connsiteY151" fmla="*/ 628290 h 9542383"/>
              <a:gd name="connsiteX152" fmla="*/ 3437071 w 8242173"/>
              <a:gd name="connsiteY152" fmla="*/ 662168 h 9542383"/>
              <a:gd name="connsiteX153" fmla="*/ 3470989 w 8242173"/>
              <a:gd name="connsiteY153" fmla="*/ 698305 h 9542383"/>
              <a:gd name="connsiteX154" fmla="*/ 3502646 w 8242173"/>
              <a:gd name="connsiteY154" fmla="*/ 736701 h 9542383"/>
              <a:gd name="connsiteX155" fmla="*/ 3529781 w 8242173"/>
              <a:gd name="connsiteY155" fmla="*/ 777354 h 9542383"/>
              <a:gd name="connsiteX156" fmla="*/ 3559177 w 8242173"/>
              <a:gd name="connsiteY156" fmla="*/ 815750 h 9542383"/>
              <a:gd name="connsiteX157" fmla="*/ 3584051 w 8242173"/>
              <a:gd name="connsiteY157" fmla="*/ 858662 h 9542383"/>
              <a:gd name="connsiteX158" fmla="*/ 3606663 w 8242173"/>
              <a:gd name="connsiteY158" fmla="*/ 899316 h 9542383"/>
              <a:gd name="connsiteX159" fmla="*/ 3627014 w 8242173"/>
              <a:gd name="connsiteY159" fmla="*/ 944488 h 9542383"/>
              <a:gd name="connsiteX160" fmla="*/ 3645104 w 8242173"/>
              <a:gd name="connsiteY160" fmla="*/ 987400 h 9542383"/>
              <a:gd name="connsiteX161" fmla="*/ 3663193 w 8242173"/>
              <a:gd name="connsiteY161" fmla="*/ 1032571 h 9542383"/>
              <a:gd name="connsiteX162" fmla="*/ 3676761 w 8242173"/>
              <a:gd name="connsiteY162" fmla="*/ 1077742 h 9542383"/>
              <a:gd name="connsiteX163" fmla="*/ 3690328 w 8242173"/>
              <a:gd name="connsiteY163" fmla="*/ 1125172 h 9542383"/>
              <a:gd name="connsiteX164" fmla="*/ 3701634 w 8242173"/>
              <a:gd name="connsiteY164" fmla="*/ 1168085 h 9542383"/>
              <a:gd name="connsiteX165" fmla="*/ 3708418 w 8242173"/>
              <a:gd name="connsiteY165" fmla="*/ 1215514 h 9542383"/>
              <a:gd name="connsiteX166" fmla="*/ 3712940 w 8242173"/>
              <a:gd name="connsiteY166" fmla="*/ 1262944 h 9542383"/>
              <a:gd name="connsiteX167" fmla="*/ 3719724 w 8242173"/>
              <a:gd name="connsiteY167" fmla="*/ 1310374 h 9542383"/>
              <a:gd name="connsiteX168" fmla="*/ 3719724 w 8242173"/>
              <a:gd name="connsiteY168" fmla="*/ 1357803 h 9542383"/>
              <a:gd name="connsiteX169" fmla="*/ 3719724 w 8242173"/>
              <a:gd name="connsiteY169" fmla="*/ 1400716 h 9542383"/>
              <a:gd name="connsiteX170" fmla="*/ 3712940 w 8242173"/>
              <a:gd name="connsiteY170" fmla="*/ 1448146 h 9542383"/>
              <a:gd name="connsiteX171" fmla="*/ 3708418 w 8242173"/>
              <a:gd name="connsiteY171" fmla="*/ 1495576 h 9542383"/>
              <a:gd name="connsiteX172" fmla="*/ 3701634 w 8242173"/>
              <a:gd name="connsiteY172" fmla="*/ 1543005 h 9542383"/>
              <a:gd name="connsiteX173" fmla="*/ 3692590 w 8242173"/>
              <a:gd name="connsiteY173" fmla="*/ 1585918 h 9542383"/>
              <a:gd name="connsiteX174" fmla="*/ 3679022 w 8242173"/>
              <a:gd name="connsiteY174" fmla="*/ 1631089 h 9542383"/>
              <a:gd name="connsiteX175" fmla="*/ 3663193 w 8242173"/>
              <a:gd name="connsiteY175" fmla="*/ 1678519 h 9542383"/>
              <a:gd name="connsiteX176" fmla="*/ 3647365 w 8242173"/>
              <a:gd name="connsiteY176" fmla="*/ 1719173 h 9542383"/>
              <a:gd name="connsiteX177" fmla="*/ 3627014 w 8242173"/>
              <a:gd name="connsiteY177" fmla="*/ 1764344 h 9542383"/>
              <a:gd name="connsiteX178" fmla="*/ 3606663 w 8242173"/>
              <a:gd name="connsiteY178" fmla="*/ 1807256 h 9542383"/>
              <a:gd name="connsiteX179" fmla="*/ 3584051 w 8242173"/>
              <a:gd name="connsiteY179" fmla="*/ 1847910 h 9542383"/>
              <a:gd name="connsiteX180" fmla="*/ 3556916 w 8242173"/>
              <a:gd name="connsiteY180" fmla="*/ 1890823 h 9542383"/>
              <a:gd name="connsiteX181" fmla="*/ 3527520 w 8242173"/>
              <a:gd name="connsiteY181" fmla="*/ 1929218 h 9542383"/>
              <a:gd name="connsiteX182" fmla="*/ 3495862 w 8242173"/>
              <a:gd name="connsiteY182" fmla="*/ 1965355 h 9542383"/>
              <a:gd name="connsiteX183" fmla="*/ 0 w 8242173"/>
              <a:gd name="connsiteY183" fmla="*/ 6082704 h 9542383"/>
              <a:gd name="connsiteX184" fmla="*/ 0 w 8242173"/>
              <a:gd name="connsiteY184" fmla="*/ 3015584 h 9542383"/>
              <a:gd name="connsiteX185" fmla="*/ 1985360 w 8242173"/>
              <a:gd name="connsiteY185" fmla="*/ 677978 h 9542383"/>
              <a:gd name="connsiteX186" fmla="*/ 2019279 w 8242173"/>
              <a:gd name="connsiteY186" fmla="*/ 641841 h 9542383"/>
              <a:gd name="connsiteX187" fmla="*/ 2053197 w 8242173"/>
              <a:gd name="connsiteY187" fmla="*/ 607963 h 9542383"/>
              <a:gd name="connsiteX188" fmla="*/ 2089377 w 8242173"/>
              <a:gd name="connsiteY188" fmla="*/ 576343 h 9542383"/>
              <a:gd name="connsiteX189" fmla="*/ 2125556 w 8242173"/>
              <a:gd name="connsiteY189" fmla="*/ 544723 h 9542383"/>
              <a:gd name="connsiteX190" fmla="*/ 2166259 w 8242173"/>
              <a:gd name="connsiteY190" fmla="*/ 517620 h 9542383"/>
              <a:gd name="connsiteX191" fmla="*/ 2204700 w 8242173"/>
              <a:gd name="connsiteY191" fmla="*/ 492776 h 9542383"/>
              <a:gd name="connsiteX192" fmla="*/ 2247663 w 8242173"/>
              <a:gd name="connsiteY192" fmla="*/ 467932 h 9542383"/>
              <a:gd name="connsiteX193" fmla="*/ 2288366 w 8242173"/>
              <a:gd name="connsiteY193" fmla="*/ 445347 h 9542383"/>
              <a:gd name="connsiteX194" fmla="*/ 2329068 w 8242173"/>
              <a:gd name="connsiteY194" fmla="*/ 427278 h 9542383"/>
              <a:gd name="connsiteX195" fmla="*/ 2374292 w 8242173"/>
              <a:gd name="connsiteY195" fmla="*/ 409210 h 9542383"/>
              <a:gd name="connsiteX196" fmla="*/ 2419517 w 8242173"/>
              <a:gd name="connsiteY196" fmla="*/ 395658 h 9542383"/>
              <a:gd name="connsiteX197" fmla="*/ 2462480 w 8242173"/>
              <a:gd name="connsiteY197" fmla="*/ 382107 h 9542383"/>
              <a:gd name="connsiteX198" fmla="*/ 2507705 w 8242173"/>
              <a:gd name="connsiteY198" fmla="*/ 370814 h 9542383"/>
              <a:gd name="connsiteX199" fmla="*/ 2555190 w 8242173"/>
              <a:gd name="connsiteY199" fmla="*/ 364039 h 9542383"/>
              <a:gd name="connsiteX200" fmla="*/ 2598154 w 8242173"/>
              <a:gd name="connsiteY200" fmla="*/ 355004 h 9542383"/>
              <a:gd name="connsiteX201" fmla="*/ 2645639 w 8242173"/>
              <a:gd name="connsiteY201" fmla="*/ 352746 h 9542383"/>
              <a:gd name="connsiteX202" fmla="*/ 225710 w 8242173"/>
              <a:gd name="connsiteY202" fmla="*/ 0 h 9542383"/>
              <a:gd name="connsiteX203" fmla="*/ 282137 w 8242173"/>
              <a:gd name="connsiteY203" fmla="*/ 2265 h 9542383"/>
              <a:gd name="connsiteX204" fmla="*/ 340821 w 8242173"/>
              <a:gd name="connsiteY204" fmla="*/ 6795 h 9542383"/>
              <a:gd name="connsiteX205" fmla="*/ 394992 w 8242173"/>
              <a:gd name="connsiteY205" fmla="*/ 15855 h 9542383"/>
              <a:gd name="connsiteX206" fmla="*/ 451419 w 8242173"/>
              <a:gd name="connsiteY206" fmla="*/ 27179 h 9542383"/>
              <a:gd name="connsiteX207" fmla="*/ 510103 w 8242173"/>
              <a:gd name="connsiteY207" fmla="*/ 43033 h 9542383"/>
              <a:gd name="connsiteX208" fmla="*/ 564274 w 8242173"/>
              <a:gd name="connsiteY208" fmla="*/ 61152 h 9542383"/>
              <a:gd name="connsiteX209" fmla="*/ 618444 w 8242173"/>
              <a:gd name="connsiteY209" fmla="*/ 83801 h 9542383"/>
              <a:gd name="connsiteX210" fmla="*/ 674871 w 8242173"/>
              <a:gd name="connsiteY210" fmla="*/ 108714 h 9542383"/>
              <a:gd name="connsiteX211" fmla="*/ 726784 w 8242173"/>
              <a:gd name="connsiteY211" fmla="*/ 138157 h 9542383"/>
              <a:gd name="connsiteX212" fmla="*/ 778698 w 8242173"/>
              <a:gd name="connsiteY212" fmla="*/ 169866 h 9542383"/>
              <a:gd name="connsiteX213" fmla="*/ 828354 w 8242173"/>
              <a:gd name="connsiteY213" fmla="*/ 203839 h 9542383"/>
              <a:gd name="connsiteX214" fmla="*/ 878010 w 8242173"/>
              <a:gd name="connsiteY214" fmla="*/ 242341 h 9542383"/>
              <a:gd name="connsiteX215" fmla="*/ 914123 w 8242173"/>
              <a:gd name="connsiteY215" fmla="*/ 276314 h 9542383"/>
              <a:gd name="connsiteX216" fmla="*/ 950237 w 8242173"/>
              <a:gd name="connsiteY216" fmla="*/ 312553 h 9542383"/>
              <a:gd name="connsiteX217" fmla="*/ 984093 w 8242173"/>
              <a:gd name="connsiteY217" fmla="*/ 351055 h 9542383"/>
              <a:gd name="connsiteX218" fmla="*/ 1015692 w 8242173"/>
              <a:gd name="connsiteY218" fmla="*/ 387293 h 9542383"/>
              <a:gd name="connsiteX219" fmla="*/ 1045035 w 8242173"/>
              <a:gd name="connsiteY219" fmla="*/ 425796 h 9542383"/>
              <a:gd name="connsiteX220" fmla="*/ 1072120 w 8242173"/>
              <a:gd name="connsiteY220" fmla="*/ 468828 h 9542383"/>
              <a:gd name="connsiteX221" fmla="*/ 1096948 w 8242173"/>
              <a:gd name="connsiteY221" fmla="*/ 509596 h 9542383"/>
              <a:gd name="connsiteX222" fmla="*/ 1119519 w 8242173"/>
              <a:gd name="connsiteY222" fmla="*/ 552629 h 9542383"/>
              <a:gd name="connsiteX223" fmla="*/ 1139832 w 8242173"/>
              <a:gd name="connsiteY223" fmla="*/ 593396 h 9542383"/>
              <a:gd name="connsiteX224" fmla="*/ 1157889 w 8242173"/>
              <a:gd name="connsiteY224" fmla="*/ 638694 h 9542383"/>
              <a:gd name="connsiteX225" fmla="*/ 1175946 w 8242173"/>
              <a:gd name="connsiteY225" fmla="*/ 683991 h 9542383"/>
              <a:gd name="connsiteX226" fmla="*/ 1189489 w 8242173"/>
              <a:gd name="connsiteY226" fmla="*/ 729288 h 9542383"/>
              <a:gd name="connsiteX227" fmla="*/ 1203031 w 8242173"/>
              <a:gd name="connsiteY227" fmla="*/ 774586 h 9542383"/>
              <a:gd name="connsiteX228" fmla="*/ 1214317 w 8242173"/>
              <a:gd name="connsiteY228" fmla="*/ 822148 h 9542383"/>
              <a:gd name="connsiteX229" fmla="*/ 1221088 w 8242173"/>
              <a:gd name="connsiteY229" fmla="*/ 867445 h 9542383"/>
              <a:gd name="connsiteX230" fmla="*/ 1225602 w 8242173"/>
              <a:gd name="connsiteY230" fmla="*/ 912743 h 9542383"/>
              <a:gd name="connsiteX231" fmla="*/ 1232373 w 8242173"/>
              <a:gd name="connsiteY231" fmla="*/ 960305 h 9542383"/>
              <a:gd name="connsiteX232" fmla="*/ 1232373 w 8242173"/>
              <a:gd name="connsiteY232" fmla="*/ 1007867 h 9542383"/>
              <a:gd name="connsiteX233" fmla="*/ 1232373 w 8242173"/>
              <a:gd name="connsiteY233" fmla="*/ 1055430 h 9542383"/>
              <a:gd name="connsiteX234" fmla="*/ 1225602 w 8242173"/>
              <a:gd name="connsiteY234" fmla="*/ 1102992 h 9542383"/>
              <a:gd name="connsiteX235" fmla="*/ 1221088 w 8242173"/>
              <a:gd name="connsiteY235" fmla="*/ 1150554 h 9542383"/>
              <a:gd name="connsiteX236" fmla="*/ 1214317 w 8242173"/>
              <a:gd name="connsiteY236" fmla="*/ 1193587 h 9542383"/>
              <a:gd name="connsiteX237" fmla="*/ 1205288 w 8242173"/>
              <a:gd name="connsiteY237" fmla="*/ 1241149 h 9542383"/>
              <a:gd name="connsiteX238" fmla="*/ 1191746 w 8242173"/>
              <a:gd name="connsiteY238" fmla="*/ 1286446 h 9542383"/>
              <a:gd name="connsiteX239" fmla="*/ 1175946 w 8242173"/>
              <a:gd name="connsiteY239" fmla="*/ 1329479 h 9542383"/>
              <a:gd name="connsiteX240" fmla="*/ 1160146 w 8242173"/>
              <a:gd name="connsiteY240" fmla="*/ 1374777 h 9542383"/>
              <a:gd name="connsiteX241" fmla="*/ 1139832 w 8242173"/>
              <a:gd name="connsiteY241" fmla="*/ 1420074 h 9542383"/>
              <a:gd name="connsiteX242" fmla="*/ 1119519 w 8242173"/>
              <a:gd name="connsiteY242" fmla="*/ 1460841 h 9542383"/>
              <a:gd name="connsiteX243" fmla="*/ 1096948 w 8242173"/>
              <a:gd name="connsiteY243" fmla="*/ 1503874 h 9542383"/>
              <a:gd name="connsiteX244" fmla="*/ 1069863 w 8242173"/>
              <a:gd name="connsiteY244" fmla="*/ 1542377 h 9542383"/>
              <a:gd name="connsiteX245" fmla="*/ 1040520 w 8242173"/>
              <a:gd name="connsiteY245" fmla="*/ 1580879 h 9542383"/>
              <a:gd name="connsiteX246" fmla="*/ 1011178 w 8242173"/>
              <a:gd name="connsiteY246" fmla="*/ 1621647 h 9542383"/>
              <a:gd name="connsiteX247" fmla="*/ 0 w 8242173"/>
              <a:gd name="connsiteY247" fmla="*/ 2815234 h 9542383"/>
              <a:gd name="connsiteX248" fmla="*/ 0 w 8242173"/>
              <a:gd name="connsiteY248" fmla="*/ 24914 h 9542383"/>
              <a:gd name="connsiteX249" fmla="*/ 54171 w 8242173"/>
              <a:gd name="connsiteY249" fmla="*/ 15855 h 9542383"/>
              <a:gd name="connsiteX250" fmla="*/ 110598 w 8242173"/>
              <a:gd name="connsiteY250" fmla="*/ 6795 h 9542383"/>
              <a:gd name="connsiteX251" fmla="*/ 169282 w 8242173"/>
              <a:gd name="connsiteY251" fmla="*/ 2265 h 9542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8242173" h="9542383">
                <a:moveTo>
                  <a:pt x="6691866" y="5969643"/>
                </a:moveTo>
                <a:lnTo>
                  <a:pt x="6759763" y="5969643"/>
                </a:lnTo>
                <a:lnTo>
                  <a:pt x="6827659" y="5969643"/>
                </a:lnTo>
                <a:lnTo>
                  <a:pt x="6895556" y="5971907"/>
                </a:lnTo>
                <a:lnTo>
                  <a:pt x="6963453" y="5980964"/>
                </a:lnTo>
                <a:lnTo>
                  <a:pt x="7033612" y="5990020"/>
                </a:lnTo>
                <a:lnTo>
                  <a:pt x="7101509" y="6003605"/>
                </a:lnTo>
                <a:lnTo>
                  <a:pt x="7169406" y="6019453"/>
                </a:lnTo>
                <a:lnTo>
                  <a:pt x="7232776" y="6039830"/>
                </a:lnTo>
                <a:lnTo>
                  <a:pt x="7298409" y="6064735"/>
                </a:lnTo>
                <a:lnTo>
                  <a:pt x="7364043" y="6089640"/>
                </a:lnTo>
                <a:lnTo>
                  <a:pt x="7427413" y="6119073"/>
                </a:lnTo>
                <a:lnTo>
                  <a:pt x="7490783" y="6153035"/>
                </a:lnTo>
                <a:lnTo>
                  <a:pt x="7551890" y="6189260"/>
                </a:lnTo>
                <a:lnTo>
                  <a:pt x="7612997" y="6230014"/>
                </a:lnTo>
                <a:lnTo>
                  <a:pt x="7669578" y="6273032"/>
                </a:lnTo>
                <a:lnTo>
                  <a:pt x="7728422" y="6318314"/>
                </a:lnTo>
                <a:lnTo>
                  <a:pt x="7782739" y="6368124"/>
                </a:lnTo>
                <a:lnTo>
                  <a:pt x="7834793" y="6420198"/>
                </a:lnTo>
                <a:lnTo>
                  <a:pt x="7884584" y="6472272"/>
                </a:lnTo>
                <a:lnTo>
                  <a:pt x="7927585" y="6528874"/>
                </a:lnTo>
                <a:lnTo>
                  <a:pt x="7970587" y="6585477"/>
                </a:lnTo>
                <a:lnTo>
                  <a:pt x="8009061" y="6642079"/>
                </a:lnTo>
                <a:lnTo>
                  <a:pt x="8045273" y="6703210"/>
                </a:lnTo>
                <a:lnTo>
                  <a:pt x="8079221" y="6764340"/>
                </a:lnTo>
                <a:lnTo>
                  <a:pt x="8110906" y="6825471"/>
                </a:lnTo>
                <a:lnTo>
                  <a:pt x="8138065" y="6888865"/>
                </a:lnTo>
                <a:lnTo>
                  <a:pt x="8160697" y="6954524"/>
                </a:lnTo>
                <a:lnTo>
                  <a:pt x="8181066" y="7020183"/>
                </a:lnTo>
                <a:lnTo>
                  <a:pt x="8201435" y="7085841"/>
                </a:lnTo>
                <a:lnTo>
                  <a:pt x="8215015" y="7151500"/>
                </a:lnTo>
                <a:lnTo>
                  <a:pt x="8226331" y="7219423"/>
                </a:lnTo>
                <a:lnTo>
                  <a:pt x="8235384" y="7287346"/>
                </a:lnTo>
                <a:lnTo>
                  <a:pt x="8239910" y="7353004"/>
                </a:lnTo>
                <a:lnTo>
                  <a:pt x="8242173" y="7420927"/>
                </a:lnTo>
                <a:lnTo>
                  <a:pt x="8239910" y="7488850"/>
                </a:lnTo>
                <a:lnTo>
                  <a:pt x="8237647" y="7556773"/>
                </a:lnTo>
                <a:lnTo>
                  <a:pt x="8228594" y="7624696"/>
                </a:lnTo>
                <a:lnTo>
                  <a:pt x="8215015" y="7690354"/>
                </a:lnTo>
                <a:lnTo>
                  <a:pt x="8203698" y="7756013"/>
                </a:lnTo>
                <a:lnTo>
                  <a:pt x="8185593" y="7821672"/>
                </a:lnTo>
                <a:lnTo>
                  <a:pt x="8162960" y="7887331"/>
                </a:lnTo>
                <a:lnTo>
                  <a:pt x="8140328" y="7950725"/>
                </a:lnTo>
                <a:lnTo>
                  <a:pt x="8110906" y="8014120"/>
                </a:lnTo>
                <a:lnTo>
                  <a:pt x="8079221" y="8072986"/>
                </a:lnTo>
                <a:lnTo>
                  <a:pt x="8045273" y="8134117"/>
                </a:lnTo>
                <a:lnTo>
                  <a:pt x="8009061" y="8192983"/>
                </a:lnTo>
                <a:lnTo>
                  <a:pt x="7968323" y="8251849"/>
                </a:lnTo>
                <a:lnTo>
                  <a:pt x="7923059" y="8306188"/>
                </a:lnTo>
                <a:lnTo>
                  <a:pt x="6872924" y="9542383"/>
                </a:lnTo>
                <a:lnTo>
                  <a:pt x="3109186" y="9542383"/>
                </a:lnTo>
                <a:lnTo>
                  <a:pt x="5741313" y="6445103"/>
                </a:lnTo>
                <a:lnTo>
                  <a:pt x="5788840" y="6388501"/>
                </a:lnTo>
                <a:lnTo>
                  <a:pt x="5838631" y="6338691"/>
                </a:lnTo>
                <a:lnTo>
                  <a:pt x="5888422" y="6295673"/>
                </a:lnTo>
                <a:lnTo>
                  <a:pt x="5942739" y="6250391"/>
                </a:lnTo>
                <a:lnTo>
                  <a:pt x="5997057" y="6207373"/>
                </a:lnTo>
                <a:lnTo>
                  <a:pt x="6055900" y="6171148"/>
                </a:lnTo>
                <a:lnTo>
                  <a:pt x="6114744" y="6137186"/>
                </a:lnTo>
                <a:lnTo>
                  <a:pt x="6175851" y="6105489"/>
                </a:lnTo>
                <a:lnTo>
                  <a:pt x="6234695" y="6080584"/>
                </a:lnTo>
                <a:lnTo>
                  <a:pt x="6298065" y="6053415"/>
                </a:lnTo>
                <a:lnTo>
                  <a:pt x="6363699" y="6033038"/>
                </a:lnTo>
                <a:lnTo>
                  <a:pt x="6429332" y="6014925"/>
                </a:lnTo>
                <a:lnTo>
                  <a:pt x="6494966" y="5999076"/>
                </a:lnTo>
                <a:lnTo>
                  <a:pt x="6560599" y="5985492"/>
                </a:lnTo>
                <a:lnTo>
                  <a:pt x="6628496" y="5978700"/>
                </a:lnTo>
                <a:close/>
                <a:moveTo>
                  <a:pt x="5519661" y="893182"/>
                </a:moveTo>
                <a:lnTo>
                  <a:pt x="5621416" y="893182"/>
                </a:lnTo>
                <a:lnTo>
                  <a:pt x="5725432" y="897702"/>
                </a:lnTo>
                <a:lnTo>
                  <a:pt x="5827188" y="909002"/>
                </a:lnTo>
                <a:lnTo>
                  <a:pt x="5928943" y="924823"/>
                </a:lnTo>
                <a:lnTo>
                  <a:pt x="6035221" y="945163"/>
                </a:lnTo>
                <a:lnTo>
                  <a:pt x="6136976" y="970024"/>
                </a:lnTo>
                <a:lnTo>
                  <a:pt x="6234209" y="1001664"/>
                </a:lnTo>
                <a:lnTo>
                  <a:pt x="6333703" y="1035565"/>
                </a:lnTo>
                <a:lnTo>
                  <a:pt x="6433197" y="1076246"/>
                </a:lnTo>
                <a:lnTo>
                  <a:pt x="6530430" y="1121447"/>
                </a:lnTo>
                <a:lnTo>
                  <a:pt x="6623140" y="1171168"/>
                </a:lnTo>
                <a:lnTo>
                  <a:pt x="6718112" y="1227669"/>
                </a:lnTo>
                <a:lnTo>
                  <a:pt x="6808561" y="1286430"/>
                </a:lnTo>
                <a:lnTo>
                  <a:pt x="6899010" y="1351972"/>
                </a:lnTo>
                <a:lnTo>
                  <a:pt x="6987198" y="1424293"/>
                </a:lnTo>
                <a:lnTo>
                  <a:pt x="7068602" y="1496615"/>
                </a:lnTo>
                <a:lnTo>
                  <a:pt x="7145484" y="1575716"/>
                </a:lnTo>
                <a:lnTo>
                  <a:pt x="7222366" y="1657078"/>
                </a:lnTo>
                <a:lnTo>
                  <a:pt x="7290203" y="1740700"/>
                </a:lnTo>
                <a:lnTo>
                  <a:pt x="7355779" y="1826582"/>
                </a:lnTo>
                <a:lnTo>
                  <a:pt x="7414571" y="1914723"/>
                </a:lnTo>
                <a:lnTo>
                  <a:pt x="7468840" y="2007386"/>
                </a:lnTo>
                <a:lnTo>
                  <a:pt x="7523110" y="2097787"/>
                </a:lnTo>
                <a:lnTo>
                  <a:pt x="7566073" y="2192709"/>
                </a:lnTo>
                <a:lnTo>
                  <a:pt x="7609036" y="2289891"/>
                </a:lnTo>
                <a:lnTo>
                  <a:pt x="7645216" y="2384813"/>
                </a:lnTo>
                <a:lnTo>
                  <a:pt x="7676873" y="2484255"/>
                </a:lnTo>
                <a:lnTo>
                  <a:pt x="7704008" y="2585957"/>
                </a:lnTo>
                <a:lnTo>
                  <a:pt x="7726620" y="2685399"/>
                </a:lnTo>
                <a:lnTo>
                  <a:pt x="7744710" y="2789362"/>
                </a:lnTo>
                <a:lnTo>
                  <a:pt x="7756016" y="2891064"/>
                </a:lnTo>
                <a:lnTo>
                  <a:pt x="7762800" y="2992766"/>
                </a:lnTo>
                <a:lnTo>
                  <a:pt x="7767322" y="3096728"/>
                </a:lnTo>
                <a:lnTo>
                  <a:pt x="7765061" y="3198430"/>
                </a:lnTo>
                <a:lnTo>
                  <a:pt x="7756016" y="3300132"/>
                </a:lnTo>
                <a:lnTo>
                  <a:pt x="7744710" y="3401835"/>
                </a:lnTo>
                <a:lnTo>
                  <a:pt x="7728881" y="3505797"/>
                </a:lnTo>
                <a:lnTo>
                  <a:pt x="7706269" y="3605239"/>
                </a:lnTo>
                <a:lnTo>
                  <a:pt x="7679134" y="3704681"/>
                </a:lnTo>
                <a:lnTo>
                  <a:pt x="7647477" y="3799603"/>
                </a:lnTo>
                <a:lnTo>
                  <a:pt x="7611297" y="3896785"/>
                </a:lnTo>
                <a:lnTo>
                  <a:pt x="7568334" y="3993967"/>
                </a:lnTo>
                <a:lnTo>
                  <a:pt x="7523110" y="4084369"/>
                </a:lnTo>
                <a:lnTo>
                  <a:pt x="7468840" y="4177031"/>
                </a:lnTo>
                <a:lnTo>
                  <a:pt x="7412309" y="4265172"/>
                </a:lnTo>
                <a:lnTo>
                  <a:pt x="7348995" y="4353314"/>
                </a:lnTo>
                <a:lnTo>
                  <a:pt x="7281158" y="4436936"/>
                </a:lnTo>
                <a:lnTo>
                  <a:pt x="2941859" y="9542383"/>
                </a:lnTo>
                <a:lnTo>
                  <a:pt x="0" y="9542383"/>
                </a:lnTo>
                <a:lnTo>
                  <a:pt x="0" y="6285655"/>
                </a:lnTo>
                <a:lnTo>
                  <a:pt x="3968457" y="1611877"/>
                </a:lnTo>
                <a:lnTo>
                  <a:pt x="4043078" y="1530515"/>
                </a:lnTo>
                <a:lnTo>
                  <a:pt x="4115437" y="1453674"/>
                </a:lnTo>
                <a:lnTo>
                  <a:pt x="4194580" y="1383612"/>
                </a:lnTo>
                <a:lnTo>
                  <a:pt x="4278246" y="1318071"/>
                </a:lnTo>
                <a:lnTo>
                  <a:pt x="4361911" y="1254790"/>
                </a:lnTo>
                <a:lnTo>
                  <a:pt x="4447838" y="1200549"/>
                </a:lnTo>
                <a:lnTo>
                  <a:pt x="4536026" y="1148567"/>
                </a:lnTo>
                <a:lnTo>
                  <a:pt x="4626475" y="1101107"/>
                </a:lnTo>
                <a:lnTo>
                  <a:pt x="4721447" y="1060426"/>
                </a:lnTo>
                <a:lnTo>
                  <a:pt x="4818679" y="1019745"/>
                </a:lnTo>
                <a:lnTo>
                  <a:pt x="4913651" y="988104"/>
                </a:lnTo>
                <a:lnTo>
                  <a:pt x="5013145" y="960983"/>
                </a:lnTo>
                <a:lnTo>
                  <a:pt x="5112639" y="936123"/>
                </a:lnTo>
                <a:lnTo>
                  <a:pt x="5212133" y="918043"/>
                </a:lnTo>
                <a:lnTo>
                  <a:pt x="5313889" y="904482"/>
                </a:lnTo>
                <a:lnTo>
                  <a:pt x="5415644" y="895442"/>
                </a:lnTo>
                <a:close/>
                <a:moveTo>
                  <a:pt x="2693125" y="350487"/>
                </a:moveTo>
                <a:lnTo>
                  <a:pt x="2740612" y="350487"/>
                </a:lnTo>
                <a:lnTo>
                  <a:pt x="2785836" y="352746"/>
                </a:lnTo>
                <a:lnTo>
                  <a:pt x="2833322" y="359521"/>
                </a:lnTo>
                <a:lnTo>
                  <a:pt x="2880807" y="366297"/>
                </a:lnTo>
                <a:lnTo>
                  <a:pt x="2928293" y="375331"/>
                </a:lnTo>
                <a:lnTo>
                  <a:pt x="2975780" y="386624"/>
                </a:lnTo>
                <a:lnTo>
                  <a:pt x="3018742" y="400175"/>
                </a:lnTo>
                <a:lnTo>
                  <a:pt x="3066228" y="415985"/>
                </a:lnTo>
                <a:lnTo>
                  <a:pt x="3111453" y="434054"/>
                </a:lnTo>
                <a:lnTo>
                  <a:pt x="3154417" y="454381"/>
                </a:lnTo>
                <a:lnTo>
                  <a:pt x="3199642" y="479225"/>
                </a:lnTo>
                <a:lnTo>
                  <a:pt x="3240344" y="501810"/>
                </a:lnTo>
                <a:lnTo>
                  <a:pt x="3283307" y="531172"/>
                </a:lnTo>
                <a:lnTo>
                  <a:pt x="3321748" y="560533"/>
                </a:lnTo>
                <a:lnTo>
                  <a:pt x="3364711" y="594411"/>
                </a:lnTo>
                <a:lnTo>
                  <a:pt x="3400891" y="628290"/>
                </a:lnTo>
                <a:lnTo>
                  <a:pt x="3437071" y="662168"/>
                </a:lnTo>
                <a:lnTo>
                  <a:pt x="3470989" y="698305"/>
                </a:lnTo>
                <a:lnTo>
                  <a:pt x="3502646" y="736701"/>
                </a:lnTo>
                <a:lnTo>
                  <a:pt x="3529781" y="777354"/>
                </a:lnTo>
                <a:lnTo>
                  <a:pt x="3559177" y="815750"/>
                </a:lnTo>
                <a:lnTo>
                  <a:pt x="3584051" y="858662"/>
                </a:lnTo>
                <a:lnTo>
                  <a:pt x="3606663" y="899316"/>
                </a:lnTo>
                <a:lnTo>
                  <a:pt x="3627014" y="944488"/>
                </a:lnTo>
                <a:lnTo>
                  <a:pt x="3645104" y="987400"/>
                </a:lnTo>
                <a:lnTo>
                  <a:pt x="3663193" y="1032571"/>
                </a:lnTo>
                <a:lnTo>
                  <a:pt x="3676761" y="1077742"/>
                </a:lnTo>
                <a:lnTo>
                  <a:pt x="3690328" y="1125172"/>
                </a:lnTo>
                <a:lnTo>
                  <a:pt x="3701634" y="1168085"/>
                </a:lnTo>
                <a:lnTo>
                  <a:pt x="3708418" y="1215514"/>
                </a:lnTo>
                <a:lnTo>
                  <a:pt x="3712940" y="1262944"/>
                </a:lnTo>
                <a:lnTo>
                  <a:pt x="3719724" y="1310374"/>
                </a:lnTo>
                <a:lnTo>
                  <a:pt x="3719724" y="1357803"/>
                </a:lnTo>
                <a:lnTo>
                  <a:pt x="3719724" y="1400716"/>
                </a:lnTo>
                <a:lnTo>
                  <a:pt x="3712940" y="1448146"/>
                </a:lnTo>
                <a:lnTo>
                  <a:pt x="3708418" y="1495576"/>
                </a:lnTo>
                <a:lnTo>
                  <a:pt x="3701634" y="1543005"/>
                </a:lnTo>
                <a:lnTo>
                  <a:pt x="3692590" y="1585918"/>
                </a:lnTo>
                <a:lnTo>
                  <a:pt x="3679022" y="1631089"/>
                </a:lnTo>
                <a:lnTo>
                  <a:pt x="3663193" y="1678519"/>
                </a:lnTo>
                <a:lnTo>
                  <a:pt x="3647365" y="1719173"/>
                </a:lnTo>
                <a:lnTo>
                  <a:pt x="3627014" y="1764344"/>
                </a:lnTo>
                <a:lnTo>
                  <a:pt x="3606663" y="1807256"/>
                </a:lnTo>
                <a:lnTo>
                  <a:pt x="3584051" y="1847910"/>
                </a:lnTo>
                <a:lnTo>
                  <a:pt x="3556916" y="1890823"/>
                </a:lnTo>
                <a:lnTo>
                  <a:pt x="3527520" y="1929218"/>
                </a:lnTo>
                <a:lnTo>
                  <a:pt x="3495862" y="1965355"/>
                </a:lnTo>
                <a:lnTo>
                  <a:pt x="0" y="6082704"/>
                </a:lnTo>
                <a:lnTo>
                  <a:pt x="0" y="3015584"/>
                </a:lnTo>
                <a:lnTo>
                  <a:pt x="1985360" y="677978"/>
                </a:lnTo>
                <a:lnTo>
                  <a:pt x="2019279" y="641841"/>
                </a:lnTo>
                <a:lnTo>
                  <a:pt x="2053197" y="607963"/>
                </a:lnTo>
                <a:lnTo>
                  <a:pt x="2089377" y="576343"/>
                </a:lnTo>
                <a:lnTo>
                  <a:pt x="2125556" y="544723"/>
                </a:lnTo>
                <a:lnTo>
                  <a:pt x="2166259" y="517620"/>
                </a:lnTo>
                <a:lnTo>
                  <a:pt x="2204700" y="492776"/>
                </a:lnTo>
                <a:lnTo>
                  <a:pt x="2247663" y="467932"/>
                </a:lnTo>
                <a:lnTo>
                  <a:pt x="2288366" y="445347"/>
                </a:lnTo>
                <a:lnTo>
                  <a:pt x="2329068" y="427278"/>
                </a:lnTo>
                <a:lnTo>
                  <a:pt x="2374292" y="409210"/>
                </a:lnTo>
                <a:lnTo>
                  <a:pt x="2419517" y="395658"/>
                </a:lnTo>
                <a:lnTo>
                  <a:pt x="2462480" y="382107"/>
                </a:lnTo>
                <a:lnTo>
                  <a:pt x="2507705" y="370814"/>
                </a:lnTo>
                <a:lnTo>
                  <a:pt x="2555190" y="364039"/>
                </a:lnTo>
                <a:lnTo>
                  <a:pt x="2598154" y="355004"/>
                </a:lnTo>
                <a:lnTo>
                  <a:pt x="2645639" y="352746"/>
                </a:lnTo>
                <a:close/>
                <a:moveTo>
                  <a:pt x="225710" y="0"/>
                </a:moveTo>
                <a:lnTo>
                  <a:pt x="282137" y="2265"/>
                </a:lnTo>
                <a:lnTo>
                  <a:pt x="340821" y="6795"/>
                </a:lnTo>
                <a:lnTo>
                  <a:pt x="394992" y="15855"/>
                </a:lnTo>
                <a:lnTo>
                  <a:pt x="451419" y="27179"/>
                </a:lnTo>
                <a:lnTo>
                  <a:pt x="510103" y="43033"/>
                </a:lnTo>
                <a:lnTo>
                  <a:pt x="564274" y="61152"/>
                </a:lnTo>
                <a:lnTo>
                  <a:pt x="618444" y="83801"/>
                </a:lnTo>
                <a:lnTo>
                  <a:pt x="674871" y="108714"/>
                </a:lnTo>
                <a:lnTo>
                  <a:pt x="726784" y="138157"/>
                </a:lnTo>
                <a:lnTo>
                  <a:pt x="778698" y="169866"/>
                </a:lnTo>
                <a:lnTo>
                  <a:pt x="828354" y="203839"/>
                </a:lnTo>
                <a:lnTo>
                  <a:pt x="878010" y="242341"/>
                </a:lnTo>
                <a:lnTo>
                  <a:pt x="914123" y="276314"/>
                </a:lnTo>
                <a:lnTo>
                  <a:pt x="950237" y="312553"/>
                </a:lnTo>
                <a:lnTo>
                  <a:pt x="984093" y="351055"/>
                </a:lnTo>
                <a:lnTo>
                  <a:pt x="1015692" y="387293"/>
                </a:lnTo>
                <a:lnTo>
                  <a:pt x="1045035" y="425796"/>
                </a:lnTo>
                <a:lnTo>
                  <a:pt x="1072120" y="468828"/>
                </a:lnTo>
                <a:lnTo>
                  <a:pt x="1096948" y="509596"/>
                </a:lnTo>
                <a:lnTo>
                  <a:pt x="1119519" y="552629"/>
                </a:lnTo>
                <a:lnTo>
                  <a:pt x="1139832" y="593396"/>
                </a:lnTo>
                <a:lnTo>
                  <a:pt x="1157889" y="638694"/>
                </a:lnTo>
                <a:lnTo>
                  <a:pt x="1175946" y="683991"/>
                </a:lnTo>
                <a:lnTo>
                  <a:pt x="1189489" y="729288"/>
                </a:lnTo>
                <a:lnTo>
                  <a:pt x="1203031" y="774586"/>
                </a:lnTo>
                <a:lnTo>
                  <a:pt x="1214317" y="822148"/>
                </a:lnTo>
                <a:lnTo>
                  <a:pt x="1221088" y="867445"/>
                </a:lnTo>
                <a:lnTo>
                  <a:pt x="1225602" y="912743"/>
                </a:lnTo>
                <a:lnTo>
                  <a:pt x="1232373" y="960305"/>
                </a:lnTo>
                <a:lnTo>
                  <a:pt x="1232373" y="1007867"/>
                </a:lnTo>
                <a:lnTo>
                  <a:pt x="1232373" y="1055430"/>
                </a:lnTo>
                <a:lnTo>
                  <a:pt x="1225602" y="1102992"/>
                </a:lnTo>
                <a:lnTo>
                  <a:pt x="1221088" y="1150554"/>
                </a:lnTo>
                <a:lnTo>
                  <a:pt x="1214317" y="1193587"/>
                </a:lnTo>
                <a:lnTo>
                  <a:pt x="1205288" y="1241149"/>
                </a:lnTo>
                <a:lnTo>
                  <a:pt x="1191746" y="1286446"/>
                </a:lnTo>
                <a:lnTo>
                  <a:pt x="1175946" y="1329479"/>
                </a:lnTo>
                <a:lnTo>
                  <a:pt x="1160146" y="1374777"/>
                </a:lnTo>
                <a:lnTo>
                  <a:pt x="1139832" y="1420074"/>
                </a:lnTo>
                <a:lnTo>
                  <a:pt x="1119519" y="1460841"/>
                </a:lnTo>
                <a:lnTo>
                  <a:pt x="1096948" y="1503874"/>
                </a:lnTo>
                <a:lnTo>
                  <a:pt x="1069863" y="1542377"/>
                </a:lnTo>
                <a:lnTo>
                  <a:pt x="1040520" y="1580879"/>
                </a:lnTo>
                <a:lnTo>
                  <a:pt x="1011178" y="1621647"/>
                </a:lnTo>
                <a:lnTo>
                  <a:pt x="0" y="2815234"/>
                </a:lnTo>
                <a:lnTo>
                  <a:pt x="0" y="24914"/>
                </a:lnTo>
                <a:lnTo>
                  <a:pt x="54171" y="15855"/>
                </a:lnTo>
                <a:lnTo>
                  <a:pt x="110598" y="6795"/>
                </a:lnTo>
                <a:lnTo>
                  <a:pt x="169282" y="2265"/>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6174835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Пользовательский макет">
    <p:spTree>
      <p:nvGrpSpPr>
        <p:cNvPr id="1" name=""/>
        <p:cNvGrpSpPr/>
        <p:nvPr/>
      </p:nvGrpSpPr>
      <p:grpSpPr>
        <a:xfrm>
          <a:off x="0" y="0"/>
          <a:ext cx="0" cy="0"/>
          <a:chOff x="0" y="0"/>
          <a:chExt cx="0" cy="0"/>
        </a:xfrm>
      </p:grpSpPr>
      <p:sp>
        <p:nvSpPr>
          <p:cNvPr id="5" name="Рисунок 2"/>
          <p:cNvSpPr>
            <a:spLocks noGrp="1"/>
          </p:cNvSpPr>
          <p:nvPr>
            <p:ph type="pic" sz="quarter" idx="10"/>
          </p:nvPr>
        </p:nvSpPr>
        <p:spPr bwMode="auto">
          <a:xfrm>
            <a:off x="8474075" y="1"/>
            <a:ext cx="9813925" cy="9488488"/>
          </a:xfrm>
          <a:custGeom>
            <a:avLst/>
            <a:gdLst>
              <a:gd name="connsiteX0" fmla="*/ 9804401 w 9804401"/>
              <a:gd name="connsiteY0" fmla="*/ 4710113 h 9488488"/>
              <a:gd name="connsiteX1" fmla="*/ 9804401 w 9804401"/>
              <a:gd name="connsiteY1" fmla="*/ 5793832 h 9488488"/>
              <a:gd name="connsiteX2" fmla="*/ 7816850 w 9804401"/>
              <a:gd name="connsiteY2" fmla="*/ 8125615 h 9488488"/>
              <a:gd name="connsiteX3" fmla="*/ 7812087 w 9804401"/>
              <a:gd name="connsiteY3" fmla="*/ 8130379 h 9488488"/>
              <a:gd name="connsiteX4" fmla="*/ 7807325 w 9804401"/>
              <a:gd name="connsiteY4" fmla="*/ 8134348 h 9488488"/>
              <a:gd name="connsiteX5" fmla="*/ 7803356 w 9804401"/>
              <a:gd name="connsiteY5" fmla="*/ 8138318 h 9488488"/>
              <a:gd name="connsiteX6" fmla="*/ 7797800 w 9804401"/>
              <a:gd name="connsiteY6" fmla="*/ 8140700 h 9488488"/>
              <a:gd name="connsiteX7" fmla="*/ 7787481 w 9804401"/>
              <a:gd name="connsiteY7" fmla="*/ 8144669 h 9488488"/>
              <a:gd name="connsiteX8" fmla="*/ 7776369 w 9804401"/>
              <a:gd name="connsiteY8" fmla="*/ 8147051 h 9488488"/>
              <a:gd name="connsiteX9" fmla="*/ 7769225 w 9804401"/>
              <a:gd name="connsiteY9" fmla="*/ 8147051 h 9488488"/>
              <a:gd name="connsiteX10" fmla="*/ 7763669 w 9804401"/>
              <a:gd name="connsiteY10" fmla="*/ 8146257 h 9488488"/>
              <a:gd name="connsiteX11" fmla="*/ 7758113 w 9804401"/>
              <a:gd name="connsiteY11" fmla="*/ 8146257 h 9488488"/>
              <a:gd name="connsiteX12" fmla="*/ 7752556 w 9804401"/>
              <a:gd name="connsiteY12" fmla="*/ 8143875 h 9488488"/>
              <a:gd name="connsiteX13" fmla="*/ 7747000 w 9804401"/>
              <a:gd name="connsiteY13" fmla="*/ 8142288 h 9488488"/>
              <a:gd name="connsiteX14" fmla="*/ 7741444 w 9804401"/>
              <a:gd name="connsiteY14" fmla="*/ 8139112 h 9488488"/>
              <a:gd name="connsiteX15" fmla="*/ 7736681 w 9804401"/>
              <a:gd name="connsiteY15" fmla="*/ 8135936 h 9488488"/>
              <a:gd name="connsiteX16" fmla="*/ 7732713 w 9804401"/>
              <a:gd name="connsiteY16" fmla="*/ 8132760 h 9488488"/>
              <a:gd name="connsiteX17" fmla="*/ 7289006 w 9804401"/>
              <a:gd name="connsiteY17" fmla="*/ 7754054 h 9488488"/>
              <a:gd name="connsiteX18" fmla="*/ 7285037 w 9804401"/>
              <a:gd name="connsiteY18" fmla="*/ 7749290 h 9488488"/>
              <a:gd name="connsiteX19" fmla="*/ 7280275 w 9804401"/>
              <a:gd name="connsiteY19" fmla="*/ 7744527 h 9488488"/>
              <a:gd name="connsiteX20" fmla="*/ 7277100 w 9804401"/>
              <a:gd name="connsiteY20" fmla="*/ 7738969 h 9488488"/>
              <a:gd name="connsiteX21" fmla="*/ 7274719 w 9804401"/>
              <a:gd name="connsiteY21" fmla="*/ 7734206 h 9488488"/>
              <a:gd name="connsiteX22" fmla="*/ 7269956 w 9804401"/>
              <a:gd name="connsiteY22" fmla="*/ 7723091 h 9488488"/>
              <a:gd name="connsiteX23" fmla="*/ 7267575 w 9804401"/>
              <a:gd name="connsiteY23" fmla="*/ 7711976 h 9488488"/>
              <a:gd name="connsiteX24" fmla="*/ 7267575 w 9804401"/>
              <a:gd name="connsiteY24" fmla="*/ 7706418 h 9488488"/>
              <a:gd name="connsiteX25" fmla="*/ 7267575 w 9804401"/>
              <a:gd name="connsiteY25" fmla="*/ 7700861 h 9488488"/>
              <a:gd name="connsiteX26" fmla="*/ 7269163 w 9804401"/>
              <a:gd name="connsiteY26" fmla="*/ 7695303 h 9488488"/>
              <a:gd name="connsiteX27" fmla="*/ 7269956 w 9804401"/>
              <a:gd name="connsiteY27" fmla="*/ 7689745 h 9488488"/>
              <a:gd name="connsiteX28" fmla="*/ 7272337 w 9804401"/>
              <a:gd name="connsiteY28" fmla="*/ 7684188 h 9488488"/>
              <a:gd name="connsiteX29" fmla="*/ 7275513 w 9804401"/>
              <a:gd name="connsiteY29" fmla="*/ 7678630 h 9488488"/>
              <a:gd name="connsiteX30" fmla="*/ 7277894 w 9804401"/>
              <a:gd name="connsiteY30" fmla="*/ 7673073 h 9488488"/>
              <a:gd name="connsiteX31" fmla="*/ 7282656 w 9804401"/>
              <a:gd name="connsiteY31" fmla="*/ 7668309 h 9488488"/>
              <a:gd name="connsiteX32" fmla="*/ 9804401 w 9804401"/>
              <a:gd name="connsiteY32" fmla="*/ 3427414 h 9488488"/>
              <a:gd name="connsiteX33" fmla="*/ 9804401 w 9804401"/>
              <a:gd name="connsiteY33" fmla="*/ 4511826 h 9488488"/>
              <a:gd name="connsiteX34" fmla="*/ 5857275 w 9804401"/>
              <a:gd name="connsiteY34" fmla="*/ 9139236 h 9488488"/>
              <a:gd name="connsiteX35" fmla="*/ 5852511 w 9804401"/>
              <a:gd name="connsiteY35" fmla="*/ 9143999 h 9488488"/>
              <a:gd name="connsiteX36" fmla="*/ 5848541 w 9804401"/>
              <a:gd name="connsiteY36" fmla="*/ 9147174 h 9488488"/>
              <a:gd name="connsiteX37" fmla="*/ 5843777 w 9804401"/>
              <a:gd name="connsiteY37" fmla="*/ 9151144 h 9488488"/>
              <a:gd name="connsiteX38" fmla="*/ 5838218 w 9804401"/>
              <a:gd name="connsiteY38" fmla="*/ 9154319 h 9488488"/>
              <a:gd name="connsiteX39" fmla="*/ 5827896 w 9804401"/>
              <a:gd name="connsiteY39" fmla="*/ 9157494 h 9488488"/>
              <a:gd name="connsiteX40" fmla="*/ 5815985 w 9804401"/>
              <a:gd name="connsiteY40" fmla="*/ 9159876 h 9488488"/>
              <a:gd name="connsiteX41" fmla="*/ 5804869 w 9804401"/>
              <a:gd name="connsiteY41" fmla="*/ 9159876 h 9488488"/>
              <a:gd name="connsiteX42" fmla="*/ 5792959 w 9804401"/>
              <a:gd name="connsiteY42" fmla="*/ 9157494 h 9488488"/>
              <a:gd name="connsiteX43" fmla="*/ 5787400 w 9804401"/>
              <a:gd name="connsiteY43" fmla="*/ 9155113 h 9488488"/>
              <a:gd name="connsiteX44" fmla="*/ 5781842 w 9804401"/>
              <a:gd name="connsiteY44" fmla="*/ 9152732 h 9488488"/>
              <a:gd name="connsiteX45" fmla="*/ 5777872 w 9804401"/>
              <a:gd name="connsiteY45" fmla="*/ 9149556 h 9488488"/>
              <a:gd name="connsiteX46" fmla="*/ 5773108 w 9804401"/>
              <a:gd name="connsiteY46" fmla="*/ 9146380 h 9488488"/>
              <a:gd name="connsiteX47" fmla="*/ 5330039 w 9804401"/>
              <a:gd name="connsiteY47" fmla="*/ 8766122 h 9488488"/>
              <a:gd name="connsiteX48" fmla="*/ 5325275 w 9804401"/>
              <a:gd name="connsiteY48" fmla="*/ 8762946 h 9488488"/>
              <a:gd name="connsiteX49" fmla="*/ 5320510 w 9804401"/>
              <a:gd name="connsiteY49" fmla="*/ 8757389 h 9488488"/>
              <a:gd name="connsiteX50" fmla="*/ 5317334 w 9804401"/>
              <a:gd name="connsiteY50" fmla="*/ 8753420 h 9488488"/>
              <a:gd name="connsiteX51" fmla="*/ 5314158 w 9804401"/>
              <a:gd name="connsiteY51" fmla="*/ 8748656 h 9488488"/>
              <a:gd name="connsiteX52" fmla="*/ 5310982 w 9804401"/>
              <a:gd name="connsiteY52" fmla="*/ 8737542 h 9488488"/>
              <a:gd name="connsiteX53" fmla="*/ 5308600 w 9804401"/>
              <a:gd name="connsiteY53" fmla="*/ 8726428 h 9488488"/>
              <a:gd name="connsiteX54" fmla="*/ 5308600 w 9804401"/>
              <a:gd name="connsiteY54" fmla="*/ 8713726 h 9488488"/>
              <a:gd name="connsiteX55" fmla="*/ 5310982 w 9804401"/>
              <a:gd name="connsiteY55" fmla="*/ 8702612 h 9488488"/>
              <a:gd name="connsiteX56" fmla="*/ 5312570 w 9804401"/>
              <a:gd name="connsiteY56" fmla="*/ 8697056 h 9488488"/>
              <a:gd name="connsiteX57" fmla="*/ 5314952 w 9804401"/>
              <a:gd name="connsiteY57" fmla="*/ 8692292 h 9488488"/>
              <a:gd name="connsiteX58" fmla="*/ 5318922 w 9804401"/>
              <a:gd name="connsiteY58" fmla="*/ 8686736 h 9488488"/>
              <a:gd name="connsiteX59" fmla="*/ 5322893 w 9804401"/>
              <a:gd name="connsiteY59" fmla="*/ 8681972 h 9488488"/>
              <a:gd name="connsiteX60" fmla="*/ 9804401 w 9804401"/>
              <a:gd name="connsiteY60" fmla="*/ 2146301 h 9488488"/>
              <a:gd name="connsiteX61" fmla="*/ 9804401 w 9804401"/>
              <a:gd name="connsiteY61" fmla="*/ 3230797 h 9488488"/>
              <a:gd name="connsiteX62" fmla="*/ 4484837 w 9804401"/>
              <a:gd name="connsiteY62" fmla="*/ 9468640 h 9488488"/>
              <a:gd name="connsiteX63" fmla="*/ 4480867 w 9804401"/>
              <a:gd name="connsiteY63" fmla="*/ 9473404 h 9488488"/>
              <a:gd name="connsiteX64" fmla="*/ 4476103 w 9804401"/>
              <a:gd name="connsiteY64" fmla="*/ 9476579 h 9488488"/>
              <a:gd name="connsiteX65" fmla="*/ 4470545 w 9804401"/>
              <a:gd name="connsiteY65" fmla="*/ 9479755 h 9488488"/>
              <a:gd name="connsiteX66" fmla="*/ 4465781 w 9804401"/>
              <a:gd name="connsiteY66" fmla="*/ 9482930 h 9488488"/>
              <a:gd name="connsiteX67" fmla="*/ 4454666 w 9804401"/>
              <a:gd name="connsiteY67" fmla="*/ 9486900 h 9488488"/>
              <a:gd name="connsiteX68" fmla="*/ 4443551 w 9804401"/>
              <a:gd name="connsiteY68" fmla="*/ 9488488 h 9488488"/>
              <a:gd name="connsiteX69" fmla="*/ 4437993 w 9804401"/>
              <a:gd name="connsiteY69" fmla="*/ 9488488 h 9488488"/>
              <a:gd name="connsiteX70" fmla="*/ 4432435 w 9804401"/>
              <a:gd name="connsiteY70" fmla="*/ 9488488 h 9488488"/>
              <a:gd name="connsiteX71" fmla="*/ 4426877 w 9804401"/>
              <a:gd name="connsiteY71" fmla="*/ 9487694 h 9488488"/>
              <a:gd name="connsiteX72" fmla="*/ 4421319 w 9804401"/>
              <a:gd name="connsiteY72" fmla="*/ 9486900 h 9488488"/>
              <a:gd name="connsiteX73" fmla="*/ 4415762 w 9804401"/>
              <a:gd name="connsiteY73" fmla="*/ 9484518 h 9488488"/>
              <a:gd name="connsiteX74" fmla="*/ 4410204 w 9804401"/>
              <a:gd name="connsiteY74" fmla="*/ 9482136 h 9488488"/>
              <a:gd name="connsiteX75" fmla="*/ 4404646 w 9804401"/>
              <a:gd name="connsiteY75" fmla="*/ 9478961 h 9488488"/>
              <a:gd name="connsiteX76" fmla="*/ 4399882 w 9804401"/>
              <a:gd name="connsiteY76" fmla="*/ 9474992 h 9488488"/>
              <a:gd name="connsiteX77" fmla="*/ 3956850 w 9804401"/>
              <a:gd name="connsiteY77" fmla="*/ 9095497 h 9488488"/>
              <a:gd name="connsiteX78" fmla="*/ 3952086 w 9804401"/>
              <a:gd name="connsiteY78" fmla="*/ 9090733 h 9488488"/>
              <a:gd name="connsiteX79" fmla="*/ 3948910 w 9804401"/>
              <a:gd name="connsiteY79" fmla="*/ 9086764 h 9488488"/>
              <a:gd name="connsiteX80" fmla="*/ 3944941 w 9804401"/>
              <a:gd name="connsiteY80" fmla="*/ 9082000 h 9488488"/>
              <a:gd name="connsiteX81" fmla="*/ 3941765 w 9804401"/>
              <a:gd name="connsiteY81" fmla="*/ 9076442 h 9488488"/>
              <a:gd name="connsiteX82" fmla="*/ 3937795 w 9804401"/>
              <a:gd name="connsiteY82" fmla="*/ 9066122 h 9488488"/>
              <a:gd name="connsiteX83" fmla="*/ 3935413 w 9804401"/>
              <a:gd name="connsiteY83" fmla="*/ 9055006 h 9488488"/>
              <a:gd name="connsiteX84" fmla="*/ 3935413 w 9804401"/>
              <a:gd name="connsiteY84" fmla="*/ 9049450 h 9488488"/>
              <a:gd name="connsiteX85" fmla="*/ 3936207 w 9804401"/>
              <a:gd name="connsiteY85" fmla="*/ 9042304 h 9488488"/>
              <a:gd name="connsiteX86" fmla="*/ 3936207 w 9804401"/>
              <a:gd name="connsiteY86" fmla="*/ 9036746 h 9488488"/>
              <a:gd name="connsiteX87" fmla="*/ 3938589 w 9804401"/>
              <a:gd name="connsiteY87" fmla="*/ 9031189 h 9488488"/>
              <a:gd name="connsiteX88" fmla="*/ 3940971 w 9804401"/>
              <a:gd name="connsiteY88" fmla="*/ 9025632 h 9488488"/>
              <a:gd name="connsiteX89" fmla="*/ 3943353 w 9804401"/>
              <a:gd name="connsiteY89" fmla="*/ 9020868 h 9488488"/>
              <a:gd name="connsiteX90" fmla="*/ 3946529 w 9804401"/>
              <a:gd name="connsiteY90" fmla="*/ 9015310 h 9488488"/>
              <a:gd name="connsiteX91" fmla="*/ 3949704 w 9804401"/>
              <a:gd name="connsiteY91" fmla="*/ 9011341 h 9488488"/>
              <a:gd name="connsiteX92" fmla="*/ 9804401 w 9804401"/>
              <a:gd name="connsiteY92" fmla="*/ 865189 h 9488488"/>
              <a:gd name="connsiteX93" fmla="*/ 9804401 w 9804401"/>
              <a:gd name="connsiteY93" fmla="*/ 1948658 h 9488488"/>
              <a:gd name="connsiteX94" fmla="*/ 3579084 w 9804401"/>
              <a:gd name="connsiteY94" fmla="*/ 9247982 h 9488488"/>
              <a:gd name="connsiteX95" fmla="*/ 3575114 w 9804401"/>
              <a:gd name="connsiteY95" fmla="*/ 9251950 h 9488488"/>
              <a:gd name="connsiteX96" fmla="*/ 3570351 w 9804401"/>
              <a:gd name="connsiteY96" fmla="*/ 9255919 h 9488488"/>
              <a:gd name="connsiteX97" fmla="*/ 3565588 w 9804401"/>
              <a:gd name="connsiteY97" fmla="*/ 9259094 h 9488488"/>
              <a:gd name="connsiteX98" fmla="*/ 3560031 w 9804401"/>
              <a:gd name="connsiteY98" fmla="*/ 9262269 h 9488488"/>
              <a:gd name="connsiteX99" fmla="*/ 3548918 w 9804401"/>
              <a:gd name="connsiteY99" fmla="*/ 9267032 h 9488488"/>
              <a:gd name="connsiteX100" fmla="*/ 3537804 w 9804401"/>
              <a:gd name="connsiteY100" fmla="*/ 9267826 h 9488488"/>
              <a:gd name="connsiteX101" fmla="*/ 3532247 w 9804401"/>
              <a:gd name="connsiteY101" fmla="*/ 9269413 h 9488488"/>
              <a:gd name="connsiteX102" fmla="*/ 3526690 w 9804401"/>
              <a:gd name="connsiteY102" fmla="*/ 9267826 h 9488488"/>
              <a:gd name="connsiteX103" fmla="*/ 3521133 w 9804401"/>
              <a:gd name="connsiteY103" fmla="*/ 9267032 h 9488488"/>
              <a:gd name="connsiteX104" fmla="*/ 3515576 w 9804401"/>
              <a:gd name="connsiteY104" fmla="*/ 9265444 h 9488488"/>
              <a:gd name="connsiteX105" fmla="*/ 3510019 w 9804401"/>
              <a:gd name="connsiteY105" fmla="*/ 9263857 h 9488488"/>
              <a:gd name="connsiteX106" fmla="*/ 3503668 w 9804401"/>
              <a:gd name="connsiteY106" fmla="*/ 9261476 h 9488488"/>
              <a:gd name="connsiteX107" fmla="*/ 3499699 w 9804401"/>
              <a:gd name="connsiteY107" fmla="*/ 9258300 h 9488488"/>
              <a:gd name="connsiteX108" fmla="*/ 3494142 w 9804401"/>
              <a:gd name="connsiteY108" fmla="*/ 9254332 h 9488488"/>
              <a:gd name="connsiteX109" fmla="*/ 3050384 w 9804401"/>
              <a:gd name="connsiteY109" fmla="*/ 8874919 h 9488488"/>
              <a:gd name="connsiteX110" fmla="*/ 3046415 w 9804401"/>
              <a:gd name="connsiteY110" fmla="*/ 8871744 h 9488488"/>
              <a:gd name="connsiteX111" fmla="*/ 3043239 w 9804401"/>
              <a:gd name="connsiteY111" fmla="*/ 8866982 h 9488488"/>
              <a:gd name="connsiteX112" fmla="*/ 3039270 w 9804401"/>
              <a:gd name="connsiteY112" fmla="*/ 8861426 h 9488488"/>
              <a:gd name="connsiteX113" fmla="*/ 3036095 w 9804401"/>
              <a:gd name="connsiteY113" fmla="*/ 8856663 h 9488488"/>
              <a:gd name="connsiteX114" fmla="*/ 3032920 w 9804401"/>
              <a:gd name="connsiteY114" fmla="*/ 8845550 h 9488488"/>
              <a:gd name="connsiteX115" fmla="*/ 3030538 w 9804401"/>
              <a:gd name="connsiteY115" fmla="*/ 8834438 h 9488488"/>
              <a:gd name="connsiteX116" fmla="*/ 3030538 w 9804401"/>
              <a:gd name="connsiteY116" fmla="*/ 8828882 h 9488488"/>
              <a:gd name="connsiteX117" fmla="*/ 3030538 w 9804401"/>
              <a:gd name="connsiteY117" fmla="*/ 8823326 h 9488488"/>
              <a:gd name="connsiteX118" fmla="*/ 3031332 w 9804401"/>
              <a:gd name="connsiteY118" fmla="*/ 8816182 h 9488488"/>
              <a:gd name="connsiteX119" fmla="*/ 3032920 w 9804401"/>
              <a:gd name="connsiteY119" fmla="*/ 8810626 h 9488488"/>
              <a:gd name="connsiteX120" fmla="*/ 3035301 w 9804401"/>
              <a:gd name="connsiteY120" fmla="*/ 8805069 h 9488488"/>
              <a:gd name="connsiteX121" fmla="*/ 3036889 w 9804401"/>
              <a:gd name="connsiteY121" fmla="*/ 8800307 h 9488488"/>
              <a:gd name="connsiteX122" fmla="*/ 3040858 w 9804401"/>
              <a:gd name="connsiteY122" fmla="*/ 8794750 h 9488488"/>
              <a:gd name="connsiteX123" fmla="*/ 3044033 w 9804401"/>
              <a:gd name="connsiteY123" fmla="*/ 8790782 h 9488488"/>
              <a:gd name="connsiteX124" fmla="*/ 3983831 w 9804401"/>
              <a:gd name="connsiteY124" fmla="*/ 1 h 9488488"/>
              <a:gd name="connsiteX125" fmla="*/ 4908550 w 9804401"/>
              <a:gd name="connsiteY125" fmla="*/ 1 h 9488488"/>
              <a:gd name="connsiteX126" fmla="*/ 548481 w 9804401"/>
              <a:gd name="connsiteY126" fmla="*/ 5112541 h 9488488"/>
              <a:gd name="connsiteX127" fmla="*/ 544513 w 9804401"/>
              <a:gd name="connsiteY127" fmla="*/ 5116511 h 9488488"/>
              <a:gd name="connsiteX128" fmla="*/ 539750 w 9804401"/>
              <a:gd name="connsiteY128" fmla="*/ 5120480 h 9488488"/>
              <a:gd name="connsiteX129" fmla="*/ 534987 w 9804401"/>
              <a:gd name="connsiteY129" fmla="*/ 5123656 h 9488488"/>
              <a:gd name="connsiteX130" fmla="*/ 531019 w 9804401"/>
              <a:gd name="connsiteY130" fmla="*/ 5126831 h 9488488"/>
              <a:gd name="connsiteX131" fmla="*/ 519906 w 9804401"/>
              <a:gd name="connsiteY131" fmla="*/ 5131594 h 9488488"/>
              <a:gd name="connsiteX132" fmla="*/ 508000 w 9804401"/>
              <a:gd name="connsiteY132" fmla="*/ 5132388 h 9488488"/>
              <a:gd name="connsiteX133" fmla="*/ 496094 w 9804401"/>
              <a:gd name="connsiteY133" fmla="*/ 5132388 h 9488488"/>
              <a:gd name="connsiteX134" fmla="*/ 484981 w 9804401"/>
              <a:gd name="connsiteY134" fmla="*/ 5130007 h 9488488"/>
              <a:gd name="connsiteX135" fmla="*/ 479425 w 9804401"/>
              <a:gd name="connsiteY135" fmla="*/ 5128419 h 9488488"/>
              <a:gd name="connsiteX136" fmla="*/ 474663 w 9804401"/>
              <a:gd name="connsiteY136" fmla="*/ 5126037 h 9488488"/>
              <a:gd name="connsiteX137" fmla="*/ 469106 w 9804401"/>
              <a:gd name="connsiteY137" fmla="*/ 5122068 h 9488488"/>
              <a:gd name="connsiteX138" fmla="*/ 464344 w 9804401"/>
              <a:gd name="connsiteY138" fmla="*/ 5118892 h 9488488"/>
              <a:gd name="connsiteX139" fmla="*/ 21431 w 9804401"/>
              <a:gd name="connsiteY139" fmla="*/ 4739421 h 9488488"/>
              <a:gd name="connsiteX140" fmla="*/ 16669 w 9804401"/>
              <a:gd name="connsiteY140" fmla="*/ 4735452 h 9488488"/>
              <a:gd name="connsiteX141" fmla="*/ 12700 w 9804401"/>
              <a:gd name="connsiteY141" fmla="*/ 4731482 h 9488488"/>
              <a:gd name="connsiteX142" fmla="*/ 8731 w 9804401"/>
              <a:gd name="connsiteY142" fmla="*/ 4725925 h 9488488"/>
              <a:gd name="connsiteX143" fmla="*/ 7144 w 9804401"/>
              <a:gd name="connsiteY143" fmla="*/ 4721162 h 9488488"/>
              <a:gd name="connsiteX144" fmla="*/ 2381 w 9804401"/>
              <a:gd name="connsiteY144" fmla="*/ 4710048 h 9488488"/>
              <a:gd name="connsiteX145" fmla="*/ 0 w 9804401"/>
              <a:gd name="connsiteY145" fmla="*/ 4698934 h 9488488"/>
              <a:gd name="connsiteX146" fmla="*/ 0 w 9804401"/>
              <a:gd name="connsiteY146" fmla="*/ 4693377 h 9488488"/>
              <a:gd name="connsiteX147" fmla="*/ 0 w 9804401"/>
              <a:gd name="connsiteY147" fmla="*/ 4687819 h 9488488"/>
              <a:gd name="connsiteX148" fmla="*/ 1587 w 9804401"/>
              <a:gd name="connsiteY148" fmla="*/ 4681468 h 9488488"/>
              <a:gd name="connsiteX149" fmla="*/ 3175 w 9804401"/>
              <a:gd name="connsiteY149" fmla="*/ 4675911 h 9488488"/>
              <a:gd name="connsiteX150" fmla="*/ 4763 w 9804401"/>
              <a:gd name="connsiteY150" fmla="*/ 4670354 h 9488488"/>
              <a:gd name="connsiteX151" fmla="*/ 7937 w 9804401"/>
              <a:gd name="connsiteY151" fmla="*/ 4664797 h 9488488"/>
              <a:gd name="connsiteX152" fmla="*/ 11113 w 9804401"/>
              <a:gd name="connsiteY152" fmla="*/ 4659240 h 9488488"/>
              <a:gd name="connsiteX153" fmla="*/ 14287 w 9804401"/>
              <a:gd name="connsiteY153" fmla="*/ 4655271 h 9488488"/>
              <a:gd name="connsiteX154" fmla="*/ 9450337 w 9804401"/>
              <a:gd name="connsiteY154" fmla="*/ 1 h 9488488"/>
              <a:gd name="connsiteX155" fmla="*/ 9804401 w 9804401"/>
              <a:gd name="connsiteY155" fmla="*/ 1 h 9488488"/>
              <a:gd name="connsiteX156" fmla="*/ 9804401 w 9804401"/>
              <a:gd name="connsiteY156" fmla="*/ 667544 h 9488488"/>
              <a:gd name="connsiteX157" fmla="*/ 4657802 w 9804401"/>
              <a:gd name="connsiteY157" fmla="*/ 6701632 h 9488488"/>
              <a:gd name="connsiteX158" fmla="*/ 4653038 w 9804401"/>
              <a:gd name="connsiteY158" fmla="*/ 6706394 h 9488488"/>
              <a:gd name="connsiteX159" fmla="*/ 4648275 w 9804401"/>
              <a:gd name="connsiteY159" fmla="*/ 6710363 h 9488488"/>
              <a:gd name="connsiteX160" fmla="*/ 4644306 w 9804401"/>
              <a:gd name="connsiteY160" fmla="*/ 6713538 h 9488488"/>
              <a:gd name="connsiteX161" fmla="*/ 4638749 w 9804401"/>
              <a:gd name="connsiteY161" fmla="*/ 6715919 h 9488488"/>
              <a:gd name="connsiteX162" fmla="*/ 4626841 w 9804401"/>
              <a:gd name="connsiteY162" fmla="*/ 6720682 h 9488488"/>
              <a:gd name="connsiteX163" fmla="*/ 4615727 w 9804401"/>
              <a:gd name="connsiteY163" fmla="*/ 6723063 h 9488488"/>
              <a:gd name="connsiteX164" fmla="*/ 4610170 w 9804401"/>
              <a:gd name="connsiteY164" fmla="*/ 6723063 h 9488488"/>
              <a:gd name="connsiteX165" fmla="*/ 4604613 w 9804401"/>
              <a:gd name="connsiteY165" fmla="*/ 6723063 h 9488488"/>
              <a:gd name="connsiteX166" fmla="*/ 4599056 w 9804401"/>
              <a:gd name="connsiteY166" fmla="*/ 6721476 h 9488488"/>
              <a:gd name="connsiteX167" fmla="*/ 4593499 w 9804401"/>
              <a:gd name="connsiteY167" fmla="*/ 6719888 h 9488488"/>
              <a:gd name="connsiteX168" fmla="*/ 4587942 w 9804401"/>
              <a:gd name="connsiteY168" fmla="*/ 6718301 h 9488488"/>
              <a:gd name="connsiteX169" fmla="*/ 4582385 w 9804401"/>
              <a:gd name="connsiteY169" fmla="*/ 6715126 h 9488488"/>
              <a:gd name="connsiteX170" fmla="*/ 4577622 w 9804401"/>
              <a:gd name="connsiteY170" fmla="*/ 6712744 h 9488488"/>
              <a:gd name="connsiteX171" fmla="*/ 4572065 w 9804401"/>
              <a:gd name="connsiteY171" fmla="*/ 6707982 h 9488488"/>
              <a:gd name="connsiteX172" fmla="*/ 4129090 w 9804401"/>
              <a:gd name="connsiteY172" fmla="*/ 6329363 h 9488488"/>
              <a:gd name="connsiteX173" fmla="*/ 4124327 w 9804401"/>
              <a:gd name="connsiteY173" fmla="*/ 6325394 h 9488488"/>
              <a:gd name="connsiteX174" fmla="*/ 4121152 w 9804401"/>
              <a:gd name="connsiteY174" fmla="*/ 6320632 h 9488488"/>
              <a:gd name="connsiteX175" fmla="*/ 4117976 w 9804401"/>
              <a:gd name="connsiteY175" fmla="*/ 6315869 h 9488488"/>
              <a:gd name="connsiteX176" fmla="*/ 4114007 w 9804401"/>
              <a:gd name="connsiteY176" fmla="*/ 6310313 h 9488488"/>
              <a:gd name="connsiteX177" fmla="*/ 4112419 w 9804401"/>
              <a:gd name="connsiteY177" fmla="*/ 6304757 h 9488488"/>
              <a:gd name="connsiteX178" fmla="*/ 4110832 w 9804401"/>
              <a:gd name="connsiteY178" fmla="*/ 6299201 h 9488488"/>
              <a:gd name="connsiteX179" fmla="*/ 4110038 w 9804401"/>
              <a:gd name="connsiteY179" fmla="*/ 6293644 h 9488488"/>
              <a:gd name="connsiteX180" fmla="*/ 4108450 w 9804401"/>
              <a:gd name="connsiteY180" fmla="*/ 6288088 h 9488488"/>
              <a:gd name="connsiteX181" fmla="*/ 4108450 w 9804401"/>
              <a:gd name="connsiteY181" fmla="*/ 6282532 h 9488488"/>
              <a:gd name="connsiteX182" fmla="*/ 4108450 w 9804401"/>
              <a:gd name="connsiteY182" fmla="*/ 6276976 h 9488488"/>
              <a:gd name="connsiteX183" fmla="*/ 4110038 w 9804401"/>
              <a:gd name="connsiteY183" fmla="*/ 6271419 h 9488488"/>
              <a:gd name="connsiteX184" fmla="*/ 4110832 w 9804401"/>
              <a:gd name="connsiteY184" fmla="*/ 6265863 h 9488488"/>
              <a:gd name="connsiteX185" fmla="*/ 4113213 w 9804401"/>
              <a:gd name="connsiteY185" fmla="*/ 6260307 h 9488488"/>
              <a:gd name="connsiteX186" fmla="*/ 4115595 w 9804401"/>
              <a:gd name="connsiteY186" fmla="*/ 6253957 h 9488488"/>
              <a:gd name="connsiteX187" fmla="*/ 4118770 w 9804401"/>
              <a:gd name="connsiteY187" fmla="*/ 6249988 h 9488488"/>
              <a:gd name="connsiteX188" fmla="*/ 4123533 w 9804401"/>
              <a:gd name="connsiteY188" fmla="*/ 6244432 h 9488488"/>
              <a:gd name="connsiteX189" fmla="*/ 8355909 w 9804401"/>
              <a:gd name="connsiteY189" fmla="*/ 1 h 9488488"/>
              <a:gd name="connsiteX190" fmla="*/ 9280525 w 9804401"/>
              <a:gd name="connsiteY190" fmla="*/ 1 h 9488488"/>
              <a:gd name="connsiteX191" fmla="*/ 2690752 w 9804401"/>
              <a:gd name="connsiteY191" fmla="*/ 7727155 h 9488488"/>
              <a:gd name="connsiteX192" fmla="*/ 2685990 w 9804401"/>
              <a:gd name="connsiteY192" fmla="*/ 7731918 h 9488488"/>
              <a:gd name="connsiteX193" fmla="*/ 2681228 w 9804401"/>
              <a:gd name="connsiteY193" fmla="*/ 7735887 h 9488488"/>
              <a:gd name="connsiteX194" fmla="*/ 2675672 w 9804401"/>
              <a:gd name="connsiteY194" fmla="*/ 7739856 h 9488488"/>
              <a:gd name="connsiteX195" fmla="*/ 2671704 w 9804401"/>
              <a:gd name="connsiteY195" fmla="*/ 7741444 h 9488488"/>
              <a:gd name="connsiteX196" fmla="*/ 2660593 w 9804401"/>
              <a:gd name="connsiteY196" fmla="*/ 7746207 h 9488488"/>
              <a:gd name="connsiteX197" fmla="*/ 2648688 w 9804401"/>
              <a:gd name="connsiteY197" fmla="*/ 7748588 h 9488488"/>
              <a:gd name="connsiteX198" fmla="*/ 2643132 w 9804401"/>
              <a:gd name="connsiteY198" fmla="*/ 7748588 h 9488488"/>
              <a:gd name="connsiteX199" fmla="*/ 2637577 w 9804401"/>
              <a:gd name="connsiteY199" fmla="*/ 7748588 h 9488488"/>
              <a:gd name="connsiteX200" fmla="*/ 2632021 w 9804401"/>
              <a:gd name="connsiteY200" fmla="*/ 7747001 h 9488488"/>
              <a:gd name="connsiteX201" fmla="*/ 2626465 w 9804401"/>
              <a:gd name="connsiteY201" fmla="*/ 7746207 h 9488488"/>
              <a:gd name="connsiteX202" fmla="*/ 2620910 w 9804401"/>
              <a:gd name="connsiteY202" fmla="*/ 7743825 h 9488488"/>
              <a:gd name="connsiteX203" fmla="*/ 2615354 w 9804401"/>
              <a:gd name="connsiteY203" fmla="*/ 7741444 h 9488488"/>
              <a:gd name="connsiteX204" fmla="*/ 2609798 w 9804401"/>
              <a:gd name="connsiteY204" fmla="*/ 7738268 h 9488488"/>
              <a:gd name="connsiteX205" fmla="*/ 2605037 w 9804401"/>
              <a:gd name="connsiteY205" fmla="*/ 7733505 h 9488488"/>
              <a:gd name="connsiteX206" fmla="*/ 2162173 w 9804401"/>
              <a:gd name="connsiteY206" fmla="*/ 7354848 h 9488488"/>
              <a:gd name="connsiteX207" fmla="*/ 2157411 w 9804401"/>
              <a:gd name="connsiteY207" fmla="*/ 7350879 h 9488488"/>
              <a:gd name="connsiteX208" fmla="*/ 2154237 w 9804401"/>
              <a:gd name="connsiteY208" fmla="*/ 7346116 h 9488488"/>
              <a:gd name="connsiteX209" fmla="*/ 2151062 w 9804401"/>
              <a:gd name="connsiteY209" fmla="*/ 7341353 h 9488488"/>
              <a:gd name="connsiteX210" fmla="*/ 2147887 w 9804401"/>
              <a:gd name="connsiteY210" fmla="*/ 7335796 h 9488488"/>
              <a:gd name="connsiteX211" fmla="*/ 2145506 w 9804401"/>
              <a:gd name="connsiteY211" fmla="*/ 7330239 h 9488488"/>
              <a:gd name="connsiteX212" fmla="*/ 2143125 w 9804401"/>
              <a:gd name="connsiteY212" fmla="*/ 7324682 h 9488488"/>
              <a:gd name="connsiteX213" fmla="*/ 2141538 w 9804401"/>
              <a:gd name="connsiteY213" fmla="*/ 7319125 h 9488488"/>
              <a:gd name="connsiteX214" fmla="*/ 2141538 w 9804401"/>
              <a:gd name="connsiteY214" fmla="*/ 7313569 h 9488488"/>
              <a:gd name="connsiteX215" fmla="*/ 2141538 w 9804401"/>
              <a:gd name="connsiteY215" fmla="*/ 7302455 h 9488488"/>
              <a:gd name="connsiteX216" fmla="*/ 2143919 w 9804401"/>
              <a:gd name="connsiteY216" fmla="*/ 7291341 h 9488488"/>
              <a:gd name="connsiteX217" fmla="*/ 2146300 w 9804401"/>
              <a:gd name="connsiteY217" fmla="*/ 7285785 h 9488488"/>
              <a:gd name="connsiteX218" fmla="*/ 2148681 w 9804401"/>
              <a:gd name="connsiteY218" fmla="*/ 7280228 h 9488488"/>
              <a:gd name="connsiteX219" fmla="*/ 2151856 w 9804401"/>
              <a:gd name="connsiteY219" fmla="*/ 7275465 h 9488488"/>
              <a:gd name="connsiteX220" fmla="*/ 2155030 w 9804401"/>
              <a:gd name="connsiteY220" fmla="*/ 7270702 h 9488488"/>
              <a:gd name="connsiteX221" fmla="*/ 7263606 w 9804401"/>
              <a:gd name="connsiteY221" fmla="*/ 0 h 9488488"/>
              <a:gd name="connsiteX222" fmla="*/ 8188325 w 9804401"/>
              <a:gd name="connsiteY222" fmla="*/ 0 h 9488488"/>
              <a:gd name="connsiteX223" fmla="*/ 2332831 w 9804401"/>
              <a:gd name="connsiteY223" fmla="*/ 6865142 h 9488488"/>
              <a:gd name="connsiteX224" fmla="*/ 2328069 w 9804401"/>
              <a:gd name="connsiteY224" fmla="*/ 6869905 h 9488488"/>
              <a:gd name="connsiteX225" fmla="*/ 2323306 w 9804401"/>
              <a:gd name="connsiteY225" fmla="*/ 6873874 h 9488488"/>
              <a:gd name="connsiteX226" fmla="*/ 2319337 w 9804401"/>
              <a:gd name="connsiteY226" fmla="*/ 6877843 h 9488488"/>
              <a:gd name="connsiteX227" fmla="*/ 2313781 w 9804401"/>
              <a:gd name="connsiteY227" fmla="*/ 6880225 h 9488488"/>
              <a:gd name="connsiteX228" fmla="*/ 2303463 w 9804401"/>
              <a:gd name="connsiteY228" fmla="*/ 6884194 h 9488488"/>
              <a:gd name="connsiteX229" fmla="*/ 2290763 w 9804401"/>
              <a:gd name="connsiteY229" fmla="*/ 6886575 h 9488488"/>
              <a:gd name="connsiteX230" fmla="*/ 2285206 w 9804401"/>
              <a:gd name="connsiteY230" fmla="*/ 6886575 h 9488488"/>
              <a:gd name="connsiteX231" fmla="*/ 2279650 w 9804401"/>
              <a:gd name="connsiteY231" fmla="*/ 6885781 h 9488488"/>
              <a:gd name="connsiteX232" fmla="*/ 2274094 w 9804401"/>
              <a:gd name="connsiteY232" fmla="*/ 6885781 h 9488488"/>
              <a:gd name="connsiteX233" fmla="*/ 2268537 w 9804401"/>
              <a:gd name="connsiteY233" fmla="*/ 6883400 h 9488488"/>
              <a:gd name="connsiteX234" fmla="*/ 2262981 w 9804401"/>
              <a:gd name="connsiteY234" fmla="*/ 6881018 h 9488488"/>
              <a:gd name="connsiteX235" fmla="*/ 2257425 w 9804401"/>
              <a:gd name="connsiteY235" fmla="*/ 6878637 h 9488488"/>
              <a:gd name="connsiteX236" fmla="*/ 2252663 w 9804401"/>
              <a:gd name="connsiteY236" fmla="*/ 6875461 h 9488488"/>
              <a:gd name="connsiteX237" fmla="*/ 2248694 w 9804401"/>
              <a:gd name="connsiteY237" fmla="*/ 6872286 h 9488488"/>
              <a:gd name="connsiteX238" fmla="*/ 1804194 w 9804401"/>
              <a:gd name="connsiteY238" fmla="*/ 6493624 h 9488488"/>
              <a:gd name="connsiteX239" fmla="*/ 1799431 w 9804401"/>
              <a:gd name="connsiteY239" fmla="*/ 6488861 h 9488488"/>
              <a:gd name="connsiteX240" fmla="*/ 1796256 w 9804401"/>
              <a:gd name="connsiteY240" fmla="*/ 6484098 h 9488488"/>
              <a:gd name="connsiteX241" fmla="*/ 1793081 w 9804401"/>
              <a:gd name="connsiteY241" fmla="*/ 6478541 h 9488488"/>
              <a:gd name="connsiteX242" fmla="*/ 1789906 w 9804401"/>
              <a:gd name="connsiteY242" fmla="*/ 6473778 h 9488488"/>
              <a:gd name="connsiteX243" fmla="*/ 1785937 w 9804401"/>
              <a:gd name="connsiteY243" fmla="*/ 6462664 h 9488488"/>
              <a:gd name="connsiteX244" fmla="*/ 1784350 w 9804401"/>
              <a:gd name="connsiteY244" fmla="*/ 6451550 h 9488488"/>
              <a:gd name="connsiteX245" fmla="*/ 1784350 w 9804401"/>
              <a:gd name="connsiteY245" fmla="*/ 6445993 h 9488488"/>
              <a:gd name="connsiteX246" fmla="*/ 1784350 w 9804401"/>
              <a:gd name="connsiteY246" fmla="*/ 6440436 h 9488488"/>
              <a:gd name="connsiteX247" fmla="*/ 1785144 w 9804401"/>
              <a:gd name="connsiteY247" fmla="*/ 6434879 h 9488488"/>
              <a:gd name="connsiteX248" fmla="*/ 1785937 w 9804401"/>
              <a:gd name="connsiteY248" fmla="*/ 6429323 h 9488488"/>
              <a:gd name="connsiteX249" fmla="*/ 1788319 w 9804401"/>
              <a:gd name="connsiteY249" fmla="*/ 6423766 h 9488488"/>
              <a:gd name="connsiteX250" fmla="*/ 1790700 w 9804401"/>
              <a:gd name="connsiteY250" fmla="*/ 6418209 h 9488488"/>
              <a:gd name="connsiteX251" fmla="*/ 1793875 w 9804401"/>
              <a:gd name="connsiteY251" fmla="*/ 6412652 h 9488488"/>
              <a:gd name="connsiteX252" fmla="*/ 1798637 w 9804401"/>
              <a:gd name="connsiteY252" fmla="*/ 6407889 h 9488488"/>
              <a:gd name="connsiteX253" fmla="*/ 6169819 w 9804401"/>
              <a:gd name="connsiteY253" fmla="*/ 0 h 9488488"/>
              <a:gd name="connsiteX254" fmla="*/ 7094538 w 9804401"/>
              <a:gd name="connsiteY254" fmla="*/ 0 h 9488488"/>
              <a:gd name="connsiteX255" fmla="*/ 2267744 w 9804401"/>
              <a:gd name="connsiteY255" fmla="*/ 5660226 h 9488488"/>
              <a:gd name="connsiteX256" fmla="*/ 2262982 w 9804401"/>
              <a:gd name="connsiteY256" fmla="*/ 5664990 h 9488488"/>
              <a:gd name="connsiteX257" fmla="*/ 2258219 w 9804401"/>
              <a:gd name="connsiteY257" fmla="*/ 5668960 h 9488488"/>
              <a:gd name="connsiteX258" fmla="*/ 2254251 w 9804401"/>
              <a:gd name="connsiteY258" fmla="*/ 5672930 h 9488488"/>
              <a:gd name="connsiteX259" fmla="*/ 2248694 w 9804401"/>
              <a:gd name="connsiteY259" fmla="*/ 5675311 h 9488488"/>
              <a:gd name="connsiteX260" fmla="*/ 2238375 w 9804401"/>
              <a:gd name="connsiteY260" fmla="*/ 5679281 h 9488488"/>
              <a:gd name="connsiteX261" fmla="*/ 2227263 w 9804401"/>
              <a:gd name="connsiteY261" fmla="*/ 5681663 h 9488488"/>
              <a:gd name="connsiteX262" fmla="*/ 2220119 w 9804401"/>
              <a:gd name="connsiteY262" fmla="*/ 5681663 h 9488488"/>
              <a:gd name="connsiteX263" fmla="*/ 2214563 w 9804401"/>
              <a:gd name="connsiteY263" fmla="*/ 5681663 h 9488488"/>
              <a:gd name="connsiteX264" fmla="*/ 2209007 w 9804401"/>
              <a:gd name="connsiteY264" fmla="*/ 5680869 h 9488488"/>
              <a:gd name="connsiteX265" fmla="*/ 2203451 w 9804401"/>
              <a:gd name="connsiteY265" fmla="*/ 5679281 h 9488488"/>
              <a:gd name="connsiteX266" fmla="*/ 2197894 w 9804401"/>
              <a:gd name="connsiteY266" fmla="*/ 5676899 h 9488488"/>
              <a:gd name="connsiteX267" fmla="*/ 2193925 w 9804401"/>
              <a:gd name="connsiteY267" fmla="*/ 5673724 h 9488488"/>
              <a:gd name="connsiteX268" fmla="*/ 2187575 w 9804401"/>
              <a:gd name="connsiteY268" fmla="*/ 5671342 h 9488488"/>
              <a:gd name="connsiteX269" fmla="*/ 2183607 w 9804401"/>
              <a:gd name="connsiteY269" fmla="*/ 5667372 h 9488488"/>
              <a:gd name="connsiteX270" fmla="*/ 1739901 w 9804401"/>
              <a:gd name="connsiteY270" fmla="*/ 5288647 h 9488488"/>
              <a:gd name="connsiteX271" fmla="*/ 1735932 w 9804401"/>
              <a:gd name="connsiteY271" fmla="*/ 5283883 h 9488488"/>
              <a:gd name="connsiteX272" fmla="*/ 1731169 w 9804401"/>
              <a:gd name="connsiteY272" fmla="*/ 5279119 h 9488488"/>
              <a:gd name="connsiteX273" fmla="*/ 1727994 w 9804401"/>
              <a:gd name="connsiteY273" fmla="*/ 5275150 h 9488488"/>
              <a:gd name="connsiteX274" fmla="*/ 1725613 w 9804401"/>
              <a:gd name="connsiteY274" fmla="*/ 5268798 h 9488488"/>
              <a:gd name="connsiteX275" fmla="*/ 1720851 w 9804401"/>
              <a:gd name="connsiteY275" fmla="*/ 5259270 h 9488488"/>
              <a:gd name="connsiteX276" fmla="*/ 1719263 w 9804401"/>
              <a:gd name="connsiteY276" fmla="*/ 5246567 h 9488488"/>
              <a:gd name="connsiteX277" fmla="*/ 1719263 w 9804401"/>
              <a:gd name="connsiteY277" fmla="*/ 5241009 h 9488488"/>
              <a:gd name="connsiteX278" fmla="*/ 1719263 w 9804401"/>
              <a:gd name="connsiteY278" fmla="*/ 5235451 h 9488488"/>
              <a:gd name="connsiteX279" fmla="*/ 1720057 w 9804401"/>
              <a:gd name="connsiteY279" fmla="*/ 5229893 h 9488488"/>
              <a:gd name="connsiteX280" fmla="*/ 1720851 w 9804401"/>
              <a:gd name="connsiteY280" fmla="*/ 5224335 h 9488488"/>
              <a:gd name="connsiteX281" fmla="*/ 1723232 w 9804401"/>
              <a:gd name="connsiteY281" fmla="*/ 5218778 h 9488488"/>
              <a:gd name="connsiteX282" fmla="*/ 1726407 w 9804401"/>
              <a:gd name="connsiteY282" fmla="*/ 5213220 h 9488488"/>
              <a:gd name="connsiteX283" fmla="*/ 1728788 w 9804401"/>
              <a:gd name="connsiteY283" fmla="*/ 5208456 h 9488488"/>
              <a:gd name="connsiteX284" fmla="*/ 1733551 w 9804401"/>
              <a:gd name="connsiteY284" fmla="*/ 5202898 h 9488488"/>
              <a:gd name="connsiteX285" fmla="*/ 5076032 w 9804401"/>
              <a:gd name="connsiteY285" fmla="*/ 0 h 9488488"/>
              <a:gd name="connsiteX286" fmla="*/ 6000751 w 9804401"/>
              <a:gd name="connsiteY286" fmla="*/ 0 h 9488488"/>
              <a:gd name="connsiteX287" fmla="*/ 2001044 w 9804401"/>
              <a:gd name="connsiteY287" fmla="*/ 4690262 h 9488488"/>
              <a:gd name="connsiteX288" fmla="*/ 1996282 w 9804401"/>
              <a:gd name="connsiteY288" fmla="*/ 4695026 h 9488488"/>
              <a:gd name="connsiteX289" fmla="*/ 1991519 w 9804401"/>
              <a:gd name="connsiteY289" fmla="*/ 4699790 h 9488488"/>
              <a:gd name="connsiteX290" fmla="*/ 1987551 w 9804401"/>
              <a:gd name="connsiteY290" fmla="*/ 4702966 h 9488488"/>
              <a:gd name="connsiteX291" fmla="*/ 1981994 w 9804401"/>
              <a:gd name="connsiteY291" fmla="*/ 4706142 h 9488488"/>
              <a:gd name="connsiteX292" fmla="*/ 1971676 w 9804401"/>
              <a:gd name="connsiteY292" fmla="*/ 4709318 h 9488488"/>
              <a:gd name="connsiteX293" fmla="*/ 1960563 w 9804401"/>
              <a:gd name="connsiteY293" fmla="*/ 4711700 h 9488488"/>
              <a:gd name="connsiteX294" fmla="*/ 1953419 w 9804401"/>
              <a:gd name="connsiteY294" fmla="*/ 4711700 h 9488488"/>
              <a:gd name="connsiteX295" fmla="*/ 1947863 w 9804401"/>
              <a:gd name="connsiteY295" fmla="*/ 4711700 h 9488488"/>
              <a:gd name="connsiteX296" fmla="*/ 1942307 w 9804401"/>
              <a:gd name="connsiteY296" fmla="*/ 4710906 h 9488488"/>
              <a:gd name="connsiteX297" fmla="*/ 1936751 w 9804401"/>
              <a:gd name="connsiteY297" fmla="*/ 4709318 h 9488488"/>
              <a:gd name="connsiteX298" fmla="*/ 1931194 w 9804401"/>
              <a:gd name="connsiteY298" fmla="*/ 4707730 h 9488488"/>
              <a:gd name="connsiteX299" fmla="*/ 1925638 w 9804401"/>
              <a:gd name="connsiteY299" fmla="*/ 4705348 h 9488488"/>
              <a:gd name="connsiteX300" fmla="*/ 1920876 w 9804401"/>
              <a:gd name="connsiteY300" fmla="*/ 4702172 h 9488488"/>
              <a:gd name="connsiteX301" fmla="*/ 1916907 w 9804401"/>
              <a:gd name="connsiteY301" fmla="*/ 4697408 h 9488488"/>
              <a:gd name="connsiteX302" fmla="*/ 1473201 w 9804401"/>
              <a:gd name="connsiteY302" fmla="*/ 4318662 h 9488488"/>
              <a:gd name="connsiteX303" fmla="*/ 1469232 w 9804401"/>
              <a:gd name="connsiteY303" fmla="*/ 4313897 h 9488488"/>
              <a:gd name="connsiteX304" fmla="*/ 1464469 w 9804401"/>
              <a:gd name="connsiteY304" fmla="*/ 4309133 h 9488488"/>
              <a:gd name="connsiteX305" fmla="*/ 1461294 w 9804401"/>
              <a:gd name="connsiteY305" fmla="*/ 4305163 h 9488488"/>
              <a:gd name="connsiteX306" fmla="*/ 1458119 w 9804401"/>
              <a:gd name="connsiteY306" fmla="*/ 4299605 h 9488488"/>
              <a:gd name="connsiteX307" fmla="*/ 1454151 w 9804401"/>
              <a:gd name="connsiteY307" fmla="*/ 4289283 h 9488488"/>
              <a:gd name="connsiteX308" fmla="*/ 1452563 w 9804401"/>
              <a:gd name="connsiteY308" fmla="*/ 4278167 h 9488488"/>
              <a:gd name="connsiteX309" fmla="*/ 1452563 w 9804401"/>
              <a:gd name="connsiteY309" fmla="*/ 4271021 h 9488488"/>
              <a:gd name="connsiteX310" fmla="*/ 1452563 w 9804401"/>
              <a:gd name="connsiteY310" fmla="*/ 4265462 h 9488488"/>
              <a:gd name="connsiteX311" fmla="*/ 1453357 w 9804401"/>
              <a:gd name="connsiteY311" fmla="*/ 4259904 h 9488488"/>
              <a:gd name="connsiteX312" fmla="*/ 1454151 w 9804401"/>
              <a:gd name="connsiteY312" fmla="*/ 4254346 h 9488488"/>
              <a:gd name="connsiteX313" fmla="*/ 1456532 w 9804401"/>
              <a:gd name="connsiteY313" fmla="*/ 4248788 h 9488488"/>
              <a:gd name="connsiteX314" fmla="*/ 1458913 w 9804401"/>
              <a:gd name="connsiteY314" fmla="*/ 4244024 h 9488488"/>
              <a:gd name="connsiteX315" fmla="*/ 1462088 w 9804401"/>
              <a:gd name="connsiteY315" fmla="*/ 4238466 h 9488488"/>
              <a:gd name="connsiteX316" fmla="*/ 1466851 w 9804401"/>
              <a:gd name="connsiteY316" fmla="*/ 4234496 h 948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Lst>
            <a:rect l="l" t="t" r="r" b="b"/>
            <a:pathLst>
              <a:path w="9804401" h="9488488">
                <a:moveTo>
                  <a:pt x="9804401" y="4710113"/>
                </a:moveTo>
                <a:lnTo>
                  <a:pt x="9804401" y="5793832"/>
                </a:lnTo>
                <a:lnTo>
                  <a:pt x="7816850" y="8125615"/>
                </a:lnTo>
                <a:lnTo>
                  <a:pt x="7812087" y="8130379"/>
                </a:lnTo>
                <a:lnTo>
                  <a:pt x="7807325" y="8134348"/>
                </a:lnTo>
                <a:lnTo>
                  <a:pt x="7803356" y="8138318"/>
                </a:lnTo>
                <a:lnTo>
                  <a:pt x="7797800" y="8140700"/>
                </a:lnTo>
                <a:lnTo>
                  <a:pt x="7787481" y="8144669"/>
                </a:lnTo>
                <a:lnTo>
                  <a:pt x="7776369" y="8147051"/>
                </a:lnTo>
                <a:lnTo>
                  <a:pt x="7769225" y="8147051"/>
                </a:lnTo>
                <a:lnTo>
                  <a:pt x="7763669" y="8146257"/>
                </a:lnTo>
                <a:lnTo>
                  <a:pt x="7758113" y="8146257"/>
                </a:lnTo>
                <a:lnTo>
                  <a:pt x="7752556" y="8143875"/>
                </a:lnTo>
                <a:lnTo>
                  <a:pt x="7747000" y="8142288"/>
                </a:lnTo>
                <a:lnTo>
                  <a:pt x="7741444" y="8139112"/>
                </a:lnTo>
                <a:lnTo>
                  <a:pt x="7736681" y="8135936"/>
                </a:lnTo>
                <a:lnTo>
                  <a:pt x="7732713" y="8132760"/>
                </a:lnTo>
                <a:lnTo>
                  <a:pt x="7289006" y="7754054"/>
                </a:lnTo>
                <a:lnTo>
                  <a:pt x="7285037" y="7749290"/>
                </a:lnTo>
                <a:lnTo>
                  <a:pt x="7280275" y="7744527"/>
                </a:lnTo>
                <a:lnTo>
                  <a:pt x="7277100" y="7738969"/>
                </a:lnTo>
                <a:lnTo>
                  <a:pt x="7274719" y="7734206"/>
                </a:lnTo>
                <a:lnTo>
                  <a:pt x="7269956" y="7723091"/>
                </a:lnTo>
                <a:lnTo>
                  <a:pt x="7267575" y="7711976"/>
                </a:lnTo>
                <a:lnTo>
                  <a:pt x="7267575" y="7706418"/>
                </a:lnTo>
                <a:lnTo>
                  <a:pt x="7267575" y="7700861"/>
                </a:lnTo>
                <a:lnTo>
                  <a:pt x="7269163" y="7695303"/>
                </a:lnTo>
                <a:lnTo>
                  <a:pt x="7269956" y="7689745"/>
                </a:lnTo>
                <a:lnTo>
                  <a:pt x="7272337" y="7684188"/>
                </a:lnTo>
                <a:lnTo>
                  <a:pt x="7275513" y="7678630"/>
                </a:lnTo>
                <a:lnTo>
                  <a:pt x="7277894" y="7673073"/>
                </a:lnTo>
                <a:lnTo>
                  <a:pt x="7282656" y="7668309"/>
                </a:lnTo>
                <a:close/>
                <a:moveTo>
                  <a:pt x="9804401" y="3427414"/>
                </a:moveTo>
                <a:lnTo>
                  <a:pt x="9804401" y="4511826"/>
                </a:lnTo>
                <a:lnTo>
                  <a:pt x="5857275" y="9139236"/>
                </a:lnTo>
                <a:lnTo>
                  <a:pt x="5852511" y="9143999"/>
                </a:lnTo>
                <a:lnTo>
                  <a:pt x="5848541" y="9147174"/>
                </a:lnTo>
                <a:lnTo>
                  <a:pt x="5843777" y="9151144"/>
                </a:lnTo>
                <a:lnTo>
                  <a:pt x="5838218" y="9154319"/>
                </a:lnTo>
                <a:lnTo>
                  <a:pt x="5827896" y="9157494"/>
                </a:lnTo>
                <a:lnTo>
                  <a:pt x="5815985" y="9159876"/>
                </a:lnTo>
                <a:lnTo>
                  <a:pt x="5804869" y="9159876"/>
                </a:lnTo>
                <a:lnTo>
                  <a:pt x="5792959" y="9157494"/>
                </a:lnTo>
                <a:lnTo>
                  <a:pt x="5787400" y="9155113"/>
                </a:lnTo>
                <a:lnTo>
                  <a:pt x="5781842" y="9152732"/>
                </a:lnTo>
                <a:lnTo>
                  <a:pt x="5777872" y="9149556"/>
                </a:lnTo>
                <a:lnTo>
                  <a:pt x="5773108" y="9146380"/>
                </a:lnTo>
                <a:lnTo>
                  <a:pt x="5330039" y="8766122"/>
                </a:lnTo>
                <a:lnTo>
                  <a:pt x="5325275" y="8762946"/>
                </a:lnTo>
                <a:lnTo>
                  <a:pt x="5320510" y="8757389"/>
                </a:lnTo>
                <a:lnTo>
                  <a:pt x="5317334" y="8753420"/>
                </a:lnTo>
                <a:lnTo>
                  <a:pt x="5314158" y="8748656"/>
                </a:lnTo>
                <a:lnTo>
                  <a:pt x="5310982" y="8737542"/>
                </a:lnTo>
                <a:lnTo>
                  <a:pt x="5308600" y="8726428"/>
                </a:lnTo>
                <a:lnTo>
                  <a:pt x="5308600" y="8713726"/>
                </a:lnTo>
                <a:lnTo>
                  <a:pt x="5310982" y="8702612"/>
                </a:lnTo>
                <a:lnTo>
                  <a:pt x="5312570" y="8697056"/>
                </a:lnTo>
                <a:lnTo>
                  <a:pt x="5314952" y="8692292"/>
                </a:lnTo>
                <a:lnTo>
                  <a:pt x="5318922" y="8686736"/>
                </a:lnTo>
                <a:lnTo>
                  <a:pt x="5322893" y="8681972"/>
                </a:lnTo>
                <a:close/>
                <a:moveTo>
                  <a:pt x="9804401" y="2146301"/>
                </a:moveTo>
                <a:lnTo>
                  <a:pt x="9804401" y="3230797"/>
                </a:lnTo>
                <a:lnTo>
                  <a:pt x="4484837" y="9468640"/>
                </a:lnTo>
                <a:lnTo>
                  <a:pt x="4480867" y="9473404"/>
                </a:lnTo>
                <a:lnTo>
                  <a:pt x="4476103" y="9476579"/>
                </a:lnTo>
                <a:lnTo>
                  <a:pt x="4470545" y="9479755"/>
                </a:lnTo>
                <a:lnTo>
                  <a:pt x="4465781" y="9482930"/>
                </a:lnTo>
                <a:lnTo>
                  <a:pt x="4454666" y="9486900"/>
                </a:lnTo>
                <a:lnTo>
                  <a:pt x="4443551" y="9488488"/>
                </a:lnTo>
                <a:lnTo>
                  <a:pt x="4437993" y="9488488"/>
                </a:lnTo>
                <a:lnTo>
                  <a:pt x="4432435" y="9488488"/>
                </a:lnTo>
                <a:lnTo>
                  <a:pt x="4426877" y="9487694"/>
                </a:lnTo>
                <a:lnTo>
                  <a:pt x="4421319" y="9486900"/>
                </a:lnTo>
                <a:lnTo>
                  <a:pt x="4415762" y="9484518"/>
                </a:lnTo>
                <a:lnTo>
                  <a:pt x="4410204" y="9482136"/>
                </a:lnTo>
                <a:lnTo>
                  <a:pt x="4404646" y="9478961"/>
                </a:lnTo>
                <a:lnTo>
                  <a:pt x="4399882" y="9474992"/>
                </a:lnTo>
                <a:lnTo>
                  <a:pt x="3956850" y="9095497"/>
                </a:lnTo>
                <a:lnTo>
                  <a:pt x="3952086" y="9090733"/>
                </a:lnTo>
                <a:lnTo>
                  <a:pt x="3948910" y="9086764"/>
                </a:lnTo>
                <a:lnTo>
                  <a:pt x="3944941" y="9082000"/>
                </a:lnTo>
                <a:lnTo>
                  <a:pt x="3941765" y="9076442"/>
                </a:lnTo>
                <a:lnTo>
                  <a:pt x="3937795" y="9066122"/>
                </a:lnTo>
                <a:lnTo>
                  <a:pt x="3935413" y="9055006"/>
                </a:lnTo>
                <a:lnTo>
                  <a:pt x="3935413" y="9049450"/>
                </a:lnTo>
                <a:lnTo>
                  <a:pt x="3936207" y="9042304"/>
                </a:lnTo>
                <a:lnTo>
                  <a:pt x="3936207" y="9036746"/>
                </a:lnTo>
                <a:lnTo>
                  <a:pt x="3938589" y="9031189"/>
                </a:lnTo>
                <a:lnTo>
                  <a:pt x="3940971" y="9025632"/>
                </a:lnTo>
                <a:lnTo>
                  <a:pt x="3943353" y="9020868"/>
                </a:lnTo>
                <a:lnTo>
                  <a:pt x="3946529" y="9015310"/>
                </a:lnTo>
                <a:lnTo>
                  <a:pt x="3949704" y="9011341"/>
                </a:lnTo>
                <a:close/>
                <a:moveTo>
                  <a:pt x="9804401" y="865189"/>
                </a:moveTo>
                <a:lnTo>
                  <a:pt x="9804401" y="1948658"/>
                </a:lnTo>
                <a:lnTo>
                  <a:pt x="3579084" y="9247982"/>
                </a:lnTo>
                <a:lnTo>
                  <a:pt x="3575114" y="9251950"/>
                </a:lnTo>
                <a:lnTo>
                  <a:pt x="3570351" y="9255919"/>
                </a:lnTo>
                <a:lnTo>
                  <a:pt x="3565588" y="9259094"/>
                </a:lnTo>
                <a:lnTo>
                  <a:pt x="3560031" y="9262269"/>
                </a:lnTo>
                <a:lnTo>
                  <a:pt x="3548918" y="9267032"/>
                </a:lnTo>
                <a:lnTo>
                  <a:pt x="3537804" y="9267826"/>
                </a:lnTo>
                <a:lnTo>
                  <a:pt x="3532247" y="9269413"/>
                </a:lnTo>
                <a:lnTo>
                  <a:pt x="3526690" y="9267826"/>
                </a:lnTo>
                <a:lnTo>
                  <a:pt x="3521133" y="9267032"/>
                </a:lnTo>
                <a:lnTo>
                  <a:pt x="3515576" y="9265444"/>
                </a:lnTo>
                <a:lnTo>
                  <a:pt x="3510019" y="9263857"/>
                </a:lnTo>
                <a:lnTo>
                  <a:pt x="3503668" y="9261476"/>
                </a:lnTo>
                <a:lnTo>
                  <a:pt x="3499699" y="9258300"/>
                </a:lnTo>
                <a:lnTo>
                  <a:pt x="3494142" y="9254332"/>
                </a:lnTo>
                <a:lnTo>
                  <a:pt x="3050384" y="8874919"/>
                </a:lnTo>
                <a:lnTo>
                  <a:pt x="3046415" y="8871744"/>
                </a:lnTo>
                <a:lnTo>
                  <a:pt x="3043239" y="8866982"/>
                </a:lnTo>
                <a:lnTo>
                  <a:pt x="3039270" y="8861426"/>
                </a:lnTo>
                <a:lnTo>
                  <a:pt x="3036095" y="8856663"/>
                </a:lnTo>
                <a:lnTo>
                  <a:pt x="3032920" y="8845550"/>
                </a:lnTo>
                <a:lnTo>
                  <a:pt x="3030538" y="8834438"/>
                </a:lnTo>
                <a:lnTo>
                  <a:pt x="3030538" y="8828882"/>
                </a:lnTo>
                <a:lnTo>
                  <a:pt x="3030538" y="8823326"/>
                </a:lnTo>
                <a:lnTo>
                  <a:pt x="3031332" y="8816182"/>
                </a:lnTo>
                <a:lnTo>
                  <a:pt x="3032920" y="8810626"/>
                </a:lnTo>
                <a:lnTo>
                  <a:pt x="3035301" y="8805069"/>
                </a:lnTo>
                <a:lnTo>
                  <a:pt x="3036889" y="8800307"/>
                </a:lnTo>
                <a:lnTo>
                  <a:pt x="3040858" y="8794750"/>
                </a:lnTo>
                <a:lnTo>
                  <a:pt x="3044033" y="8790782"/>
                </a:lnTo>
                <a:close/>
                <a:moveTo>
                  <a:pt x="3983831" y="1"/>
                </a:moveTo>
                <a:lnTo>
                  <a:pt x="4908550" y="1"/>
                </a:lnTo>
                <a:lnTo>
                  <a:pt x="548481" y="5112541"/>
                </a:lnTo>
                <a:lnTo>
                  <a:pt x="544513" y="5116511"/>
                </a:lnTo>
                <a:lnTo>
                  <a:pt x="539750" y="5120480"/>
                </a:lnTo>
                <a:lnTo>
                  <a:pt x="534987" y="5123656"/>
                </a:lnTo>
                <a:lnTo>
                  <a:pt x="531019" y="5126831"/>
                </a:lnTo>
                <a:lnTo>
                  <a:pt x="519906" y="5131594"/>
                </a:lnTo>
                <a:lnTo>
                  <a:pt x="508000" y="5132388"/>
                </a:lnTo>
                <a:lnTo>
                  <a:pt x="496094" y="5132388"/>
                </a:lnTo>
                <a:lnTo>
                  <a:pt x="484981" y="5130007"/>
                </a:lnTo>
                <a:lnTo>
                  <a:pt x="479425" y="5128419"/>
                </a:lnTo>
                <a:lnTo>
                  <a:pt x="474663" y="5126037"/>
                </a:lnTo>
                <a:lnTo>
                  <a:pt x="469106" y="5122068"/>
                </a:lnTo>
                <a:lnTo>
                  <a:pt x="464344" y="5118892"/>
                </a:lnTo>
                <a:lnTo>
                  <a:pt x="21431" y="4739421"/>
                </a:lnTo>
                <a:lnTo>
                  <a:pt x="16669" y="4735452"/>
                </a:lnTo>
                <a:lnTo>
                  <a:pt x="12700" y="4731482"/>
                </a:lnTo>
                <a:lnTo>
                  <a:pt x="8731" y="4725925"/>
                </a:lnTo>
                <a:lnTo>
                  <a:pt x="7144" y="4721162"/>
                </a:lnTo>
                <a:lnTo>
                  <a:pt x="2381" y="4710048"/>
                </a:lnTo>
                <a:lnTo>
                  <a:pt x="0" y="4698934"/>
                </a:lnTo>
                <a:lnTo>
                  <a:pt x="0" y="4693377"/>
                </a:lnTo>
                <a:lnTo>
                  <a:pt x="0" y="4687819"/>
                </a:lnTo>
                <a:lnTo>
                  <a:pt x="1587" y="4681468"/>
                </a:lnTo>
                <a:lnTo>
                  <a:pt x="3175" y="4675911"/>
                </a:lnTo>
                <a:lnTo>
                  <a:pt x="4763" y="4670354"/>
                </a:lnTo>
                <a:lnTo>
                  <a:pt x="7937" y="4664797"/>
                </a:lnTo>
                <a:lnTo>
                  <a:pt x="11113" y="4659240"/>
                </a:lnTo>
                <a:lnTo>
                  <a:pt x="14287" y="4655271"/>
                </a:lnTo>
                <a:close/>
                <a:moveTo>
                  <a:pt x="9450337" y="1"/>
                </a:moveTo>
                <a:lnTo>
                  <a:pt x="9804401" y="1"/>
                </a:lnTo>
                <a:lnTo>
                  <a:pt x="9804401" y="667544"/>
                </a:lnTo>
                <a:lnTo>
                  <a:pt x="4657802" y="6701632"/>
                </a:lnTo>
                <a:lnTo>
                  <a:pt x="4653038" y="6706394"/>
                </a:lnTo>
                <a:lnTo>
                  <a:pt x="4648275" y="6710363"/>
                </a:lnTo>
                <a:lnTo>
                  <a:pt x="4644306" y="6713538"/>
                </a:lnTo>
                <a:lnTo>
                  <a:pt x="4638749" y="6715919"/>
                </a:lnTo>
                <a:lnTo>
                  <a:pt x="4626841" y="6720682"/>
                </a:lnTo>
                <a:lnTo>
                  <a:pt x="4615727" y="6723063"/>
                </a:lnTo>
                <a:lnTo>
                  <a:pt x="4610170" y="6723063"/>
                </a:lnTo>
                <a:lnTo>
                  <a:pt x="4604613" y="6723063"/>
                </a:lnTo>
                <a:lnTo>
                  <a:pt x="4599056" y="6721476"/>
                </a:lnTo>
                <a:lnTo>
                  <a:pt x="4593499" y="6719888"/>
                </a:lnTo>
                <a:lnTo>
                  <a:pt x="4587942" y="6718301"/>
                </a:lnTo>
                <a:lnTo>
                  <a:pt x="4582385" y="6715126"/>
                </a:lnTo>
                <a:lnTo>
                  <a:pt x="4577622" y="6712744"/>
                </a:lnTo>
                <a:lnTo>
                  <a:pt x="4572065" y="6707982"/>
                </a:lnTo>
                <a:lnTo>
                  <a:pt x="4129090" y="6329363"/>
                </a:lnTo>
                <a:lnTo>
                  <a:pt x="4124327" y="6325394"/>
                </a:lnTo>
                <a:lnTo>
                  <a:pt x="4121152" y="6320632"/>
                </a:lnTo>
                <a:lnTo>
                  <a:pt x="4117976" y="6315869"/>
                </a:lnTo>
                <a:lnTo>
                  <a:pt x="4114007" y="6310313"/>
                </a:lnTo>
                <a:lnTo>
                  <a:pt x="4112419" y="6304757"/>
                </a:lnTo>
                <a:lnTo>
                  <a:pt x="4110832" y="6299201"/>
                </a:lnTo>
                <a:lnTo>
                  <a:pt x="4110038" y="6293644"/>
                </a:lnTo>
                <a:lnTo>
                  <a:pt x="4108450" y="6288088"/>
                </a:lnTo>
                <a:lnTo>
                  <a:pt x="4108450" y="6282532"/>
                </a:lnTo>
                <a:lnTo>
                  <a:pt x="4108450" y="6276976"/>
                </a:lnTo>
                <a:lnTo>
                  <a:pt x="4110038" y="6271419"/>
                </a:lnTo>
                <a:lnTo>
                  <a:pt x="4110832" y="6265863"/>
                </a:lnTo>
                <a:lnTo>
                  <a:pt x="4113213" y="6260307"/>
                </a:lnTo>
                <a:lnTo>
                  <a:pt x="4115595" y="6253957"/>
                </a:lnTo>
                <a:lnTo>
                  <a:pt x="4118770" y="6249988"/>
                </a:lnTo>
                <a:lnTo>
                  <a:pt x="4123533" y="6244432"/>
                </a:lnTo>
                <a:close/>
                <a:moveTo>
                  <a:pt x="8355909" y="1"/>
                </a:moveTo>
                <a:lnTo>
                  <a:pt x="9280525" y="1"/>
                </a:lnTo>
                <a:lnTo>
                  <a:pt x="2690752" y="7727155"/>
                </a:lnTo>
                <a:lnTo>
                  <a:pt x="2685990" y="7731918"/>
                </a:lnTo>
                <a:lnTo>
                  <a:pt x="2681228" y="7735887"/>
                </a:lnTo>
                <a:lnTo>
                  <a:pt x="2675672" y="7739856"/>
                </a:lnTo>
                <a:lnTo>
                  <a:pt x="2671704" y="7741444"/>
                </a:lnTo>
                <a:lnTo>
                  <a:pt x="2660593" y="7746207"/>
                </a:lnTo>
                <a:lnTo>
                  <a:pt x="2648688" y="7748588"/>
                </a:lnTo>
                <a:lnTo>
                  <a:pt x="2643132" y="7748588"/>
                </a:lnTo>
                <a:lnTo>
                  <a:pt x="2637577" y="7748588"/>
                </a:lnTo>
                <a:lnTo>
                  <a:pt x="2632021" y="7747001"/>
                </a:lnTo>
                <a:lnTo>
                  <a:pt x="2626465" y="7746207"/>
                </a:lnTo>
                <a:lnTo>
                  <a:pt x="2620910" y="7743825"/>
                </a:lnTo>
                <a:lnTo>
                  <a:pt x="2615354" y="7741444"/>
                </a:lnTo>
                <a:lnTo>
                  <a:pt x="2609798" y="7738268"/>
                </a:lnTo>
                <a:lnTo>
                  <a:pt x="2605037" y="7733505"/>
                </a:lnTo>
                <a:lnTo>
                  <a:pt x="2162173" y="7354848"/>
                </a:lnTo>
                <a:lnTo>
                  <a:pt x="2157411" y="7350879"/>
                </a:lnTo>
                <a:lnTo>
                  <a:pt x="2154237" y="7346116"/>
                </a:lnTo>
                <a:lnTo>
                  <a:pt x="2151062" y="7341353"/>
                </a:lnTo>
                <a:lnTo>
                  <a:pt x="2147887" y="7335796"/>
                </a:lnTo>
                <a:lnTo>
                  <a:pt x="2145506" y="7330239"/>
                </a:lnTo>
                <a:lnTo>
                  <a:pt x="2143125" y="7324682"/>
                </a:lnTo>
                <a:lnTo>
                  <a:pt x="2141538" y="7319125"/>
                </a:lnTo>
                <a:lnTo>
                  <a:pt x="2141538" y="7313569"/>
                </a:lnTo>
                <a:lnTo>
                  <a:pt x="2141538" y="7302455"/>
                </a:lnTo>
                <a:lnTo>
                  <a:pt x="2143919" y="7291341"/>
                </a:lnTo>
                <a:lnTo>
                  <a:pt x="2146300" y="7285785"/>
                </a:lnTo>
                <a:lnTo>
                  <a:pt x="2148681" y="7280228"/>
                </a:lnTo>
                <a:lnTo>
                  <a:pt x="2151856" y="7275465"/>
                </a:lnTo>
                <a:lnTo>
                  <a:pt x="2155030" y="7270702"/>
                </a:lnTo>
                <a:close/>
                <a:moveTo>
                  <a:pt x="7263606" y="0"/>
                </a:moveTo>
                <a:lnTo>
                  <a:pt x="8188325" y="0"/>
                </a:lnTo>
                <a:lnTo>
                  <a:pt x="2332831" y="6865142"/>
                </a:lnTo>
                <a:lnTo>
                  <a:pt x="2328069" y="6869905"/>
                </a:lnTo>
                <a:lnTo>
                  <a:pt x="2323306" y="6873874"/>
                </a:lnTo>
                <a:lnTo>
                  <a:pt x="2319337" y="6877843"/>
                </a:lnTo>
                <a:lnTo>
                  <a:pt x="2313781" y="6880225"/>
                </a:lnTo>
                <a:lnTo>
                  <a:pt x="2303463" y="6884194"/>
                </a:lnTo>
                <a:lnTo>
                  <a:pt x="2290763" y="6886575"/>
                </a:lnTo>
                <a:lnTo>
                  <a:pt x="2285206" y="6886575"/>
                </a:lnTo>
                <a:lnTo>
                  <a:pt x="2279650" y="6885781"/>
                </a:lnTo>
                <a:lnTo>
                  <a:pt x="2274094" y="6885781"/>
                </a:lnTo>
                <a:lnTo>
                  <a:pt x="2268537" y="6883400"/>
                </a:lnTo>
                <a:lnTo>
                  <a:pt x="2262981" y="6881018"/>
                </a:lnTo>
                <a:lnTo>
                  <a:pt x="2257425" y="6878637"/>
                </a:lnTo>
                <a:lnTo>
                  <a:pt x="2252663" y="6875461"/>
                </a:lnTo>
                <a:lnTo>
                  <a:pt x="2248694" y="6872286"/>
                </a:lnTo>
                <a:lnTo>
                  <a:pt x="1804194" y="6493624"/>
                </a:lnTo>
                <a:lnTo>
                  <a:pt x="1799431" y="6488861"/>
                </a:lnTo>
                <a:lnTo>
                  <a:pt x="1796256" y="6484098"/>
                </a:lnTo>
                <a:lnTo>
                  <a:pt x="1793081" y="6478541"/>
                </a:lnTo>
                <a:lnTo>
                  <a:pt x="1789906" y="6473778"/>
                </a:lnTo>
                <a:lnTo>
                  <a:pt x="1785937" y="6462664"/>
                </a:lnTo>
                <a:lnTo>
                  <a:pt x="1784350" y="6451550"/>
                </a:lnTo>
                <a:lnTo>
                  <a:pt x="1784350" y="6445993"/>
                </a:lnTo>
                <a:lnTo>
                  <a:pt x="1784350" y="6440436"/>
                </a:lnTo>
                <a:lnTo>
                  <a:pt x="1785144" y="6434879"/>
                </a:lnTo>
                <a:lnTo>
                  <a:pt x="1785937" y="6429323"/>
                </a:lnTo>
                <a:lnTo>
                  <a:pt x="1788319" y="6423766"/>
                </a:lnTo>
                <a:lnTo>
                  <a:pt x="1790700" y="6418209"/>
                </a:lnTo>
                <a:lnTo>
                  <a:pt x="1793875" y="6412652"/>
                </a:lnTo>
                <a:lnTo>
                  <a:pt x="1798637" y="6407889"/>
                </a:lnTo>
                <a:close/>
                <a:moveTo>
                  <a:pt x="6169819" y="0"/>
                </a:moveTo>
                <a:lnTo>
                  <a:pt x="7094538" y="0"/>
                </a:lnTo>
                <a:lnTo>
                  <a:pt x="2267744" y="5660226"/>
                </a:lnTo>
                <a:lnTo>
                  <a:pt x="2262982" y="5664990"/>
                </a:lnTo>
                <a:lnTo>
                  <a:pt x="2258219" y="5668960"/>
                </a:lnTo>
                <a:lnTo>
                  <a:pt x="2254251" y="5672930"/>
                </a:lnTo>
                <a:lnTo>
                  <a:pt x="2248694" y="5675311"/>
                </a:lnTo>
                <a:lnTo>
                  <a:pt x="2238375" y="5679281"/>
                </a:lnTo>
                <a:lnTo>
                  <a:pt x="2227263" y="5681663"/>
                </a:lnTo>
                <a:lnTo>
                  <a:pt x="2220119" y="5681663"/>
                </a:lnTo>
                <a:lnTo>
                  <a:pt x="2214563" y="5681663"/>
                </a:lnTo>
                <a:lnTo>
                  <a:pt x="2209007" y="5680869"/>
                </a:lnTo>
                <a:lnTo>
                  <a:pt x="2203451" y="5679281"/>
                </a:lnTo>
                <a:lnTo>
                  <a:pt x="2197894" y="5676899"/>
                </a:lnTo>
                <a:lnTo>
                  <a:pt x="2193925" y="5673724"/>
                </a:lnTo>
                <a:lnTo>
                  <a:pt x="2187575" y="5671342"/>
                </a:lnTo>
                <a:lnTo>
                  <a:pt x="2183607" y="5667372"/>
                </a:lnTo>
                <a:lnTo>
                  <a:pt x="1739901" y="5288647"/>
                </a:lnTo>
                <a:lnTo>
                  <a:pt x="1735932" y="5283883"/>
                </a:lnTo>
                <a:lnTo>
                  <a:pt x="1731169" y="5279119"/>
                </a:lnTo>
                <a:lnTo>
                  <a:pt x="1727994" y="5275150"/>
                </a:lnTo>
                <a:lnTo>
                  <a:pt x="1725613" y="5268798"/>
                </a:lnTo>
                <a:lnTo>
                  <a:pt x="1720851" y="5259270"/>
                </a:lnTo>
                <a:lnTo>
                  <a:pt x="1719263" y="5246567"/>
                </a:lnTo>
                <a:lnTo>
                  <a:pt x="1719263" y="5241009"/>
                </a:lnTo>
                <a:lnTo>
                  <a:pt x="1719263" y="5235451"/>
                </a:lnTo>
                <a:lnTo>
                  <a:pt x="1720057" y="5229893"/>
                </a:lnTo>
                <a:lnTo>
                  <a:pt x="1720851" y="5224335"/>
                </a:lnTo>
                <a:lnTo>
                  <a:pt x="1723232" y="5218778"/>
                </a:lnTo>
                <a:lnTo>
                  <a:pt x="1726407" y="5213220"/>
                </a:lnTo>
                <a:lnTo>
                  <a:pt x="1728788" y="5208456"/>
                </a:lnTo>
                <a:lnTo>
                  <a:pt x="1733551" y="5202898"/>
                </a:lnTo>
                <a:close/>
                <a:moveTo>
                  <a:pt x="5076032" y="0"/>
                </a:moveTo>
                <a:lnTo>
                  <a:pt x="6000751" y="0"/>
                </a:lnTo>
                <a:lnTo>
                  <a:pt x="2001044" y="4690262"/>
                </a:lnTo>
                <a:lnTo>
                  <a:pt x="1996282" y="4695026"/>
                </a:lnTo>
                <a:lnTo>
                  <a:pt x="1991519" y="4699790"/>
                </a:lnTo>
                <a:lnTo>
                  <a:pt x="1987551" y="4702966"/>
                </a:lnTo>
                <a:lnTo>
                  <a:pt x="1981994" y="4706142"/>
                </a:lnTo>
                <a:lnTo>
                  <a:pt x="1971676" y="4709318"/>
                </a:lnTo>
                <a:lnTo>
                  <a:pt x="1960563" y="4711700"/>
                </a:lnTo>
                <a:lnTo>
                  <a:pt x="1953419" y="4711700"/>
                </a:lnTo>
                <a:lnTo>
                  <a:pt x="1947863" y="4711700"/>
                </a:lnTo>
                <a:lnTo>
                  <a:pt x="1942307" y="4710906"/>
                </a:lnTo>
                <a:lnTo>
                  <a:pt x="1936751" y="4709318"/>
                </a:lnTo>
                <a:lnTo>
                  <a:pt x="1931194" y="4707730"/>
                </a:lnTo>
                <a:lnTo>
                  <a:pt x="1925638" y="4705348"/>
                </a:lnTo>
                <a:lnTo>
                  <a:pt x="1920876" y="4702172"/>
                </a:lnTo>
                <a:lnTo>
                  <a:pt x="1916907" y="4697408"/>
                </a:lnTo>
                <a:lnTo>
                  <a:pt x="1473201" y="4318662"/>
                </a:lnTo>
                <a:lnTo>
                  <a:pt x="1469232" y="4313897"/>
                </a:lnTo>
                <a:lnTo>
                  <a:pt x="1464469" y="4309133"/>
                </a:lnTo>
                <a:lnTo>
                  <a:pt x="1461294" y="4305163"/>
                </a:lnTo>
                <a:lnTo>
                  <a:pt x="1458119" y="4299605"/>
                </a:lnTo>
                <a:lnTo>
                  <a:pt x="1454151" y="4289283"/>
                </a:lnTo>
                <a:lnTo>
                  <a:pt x="1452563" y="4278167"/>
                </a:lnTo>
                <a:lnTo>
                  <a:pt x="1452563" y="4271021"/>
                </a:lnTo>
                <a:lnTo>
                  <a:pt x="1452563" y="4265462"/>
                </a:lnTo>
                <a:lnTo>
                  <a:pt x="1453357" y="4259904"/>
                </a:lnTo>
                <a:lnTo>
                  <a:pt x="1454151" y="4254346"/>
                </a:lnTo>
                <a:lnTo>
                  <a:pt x="1456532" y="4248788"/>
                </a:lnTo>
                <a:lnTo>
                  <a:pt x="1458913" y="4244024"/>
                </a:lnTo>
                <a:lnTo>
                  <a:pt x="1462088" y="4238466"/>
                </a:lnTo>
                <a:lnTo>
                  <a:pt x="1466851" y="4234496"/>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24046958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Пользовательский макет">
    <p:spTree>
      <p:nvGrpSpPr>
        <p:cNvPr id="1" name=""/>
        <p:cNvGrpSpPr/>
        <p:nvPr/>
      </p:nvGrpSpPr>
      <p:grpSpPr>
        <a:xfrm>
          <a:off x="0" y="0"/>
          <a:ext cx="0" cy="0"/>
          <a:chOff x="0" y="0"/>
          <a:chExt cx="0" cy="0"/>
        </a:xfrm>
      </p:grpSpPr>
      <p:sp>
        <p:nvSpPr>
          <p:cNvPr id="3" name="Рисунок 2"/>
          <p:cNvSpPr>
            <a:spLocks noGrp="1"/>
          </p:cNvSpPr>
          <p:nvPr>
            <p:ph type="pic" sz="quarter" idx="10"/>
          </p:nvPr>
        </p:nvSpPr>
        <p:spPr bwMode="auto">
          <a:xfrm>
            <a:off x="7920027" y="1094654"/>
            <a:ext cx="9471854" cy="8099281"/>
          </a:xfrm>
          <a:custGeom>
            <a:avLst/>
            <a:gdLst>
              <a:gd name="connsiteX0" fmla="*/ 755474 w 9471853"/>
              <a:gd name="connsiteY0" fmla="*/ 6635963 h 8099281"/>
              <a:gd name="connsiteX1" fmla="*/ 1508693 w 9471853"/>
              <a:gd name="connsiteY1" fmla="*/ 7940473 h 8099281"/>
              <a:gd name="connsiteX2" fmla="*/ 0 w 9471853"/>
              <a:gd name="connsiteY2" fmla="*/ 7940473 h 8099281"/>
              <a:gd name="connsiteX3" fmla="*/ 1994197 w 9471853"/>
              <a:gd name="connsiteY3" fmla="*/ 5898636 h 8099281"/>
              <a:gd name="connsiteX4" fmla="*/ 3266944 w 9471853"/>
              <a:gd name="connsiteY4" fmla="*/ 8099281 h 8099281"/>
              <a:gd name="connsiteX5" fmla="*/ 1746908 w 9471853"/>
              <a:gd name="connsiteY5" fmla="*/ 8099281 h 8099281"/>
              <a:gd name="connsiteX6" fmla="*/ 1236448 w 9471853"/>
              <a:gd name="connsiteY6" fmla="*/ 7213131 h 8099281"/>
              <a:gd name="connsiteX7" fmla="*/ 2485396 w 9471853"/>
              <a:gd name="connsiteY7" fmla="*/ 3856800 h 8099281"/>
              <a:gd name="connsiteX8" fmla="*/ 4696223 w 9471853"/>
              <a:gd name="connsiteY8" fmla="*/ 7690914 h 8099281"/>
              <a:gd name="connsiteX9" fmla="*/ 3178409 w 9471853"/>
              <a:gd name="connsiteY9" fmla="*/ 7690914 h 8099281"/>
              <a:gd name="connsiteX10" fmla="*/ 1724217 w 9471853"/>
              <a:gd name="connsiteY10" fmla="*/ 5171937 h 8099281"/>
              <a:gd name="connsiteX11" fmla="*/ 3773644 w 9471853"/>
              <a:gd name="connsiteY11" fmla="*/ 3198876 h 8099281"/>
              <a:gd name="connsiteX12" fmla="*/ 6488500 w 9471853"/>
              <a:gd name="connsiteY12" fmla="*/ 7906446 h 8099281"/>
              <a:gd name="connsiteX13" fmla="*/ 4971441 w 9471853"/>
              <a:gd name="connsiteY13" fmla="*/ 7906446 h 8099281"/>
              <a:gd name="connsiteX14" fmla="*/ 3017379 w 9471853"/>
              <a:gd name="connsiteY14" fmla="*/ 4514093 h 8099281"/>
              <a:gd name="connsiteX15" fmla="*/ 4095015 w 9471853"/>
              <a:gd name="connsiteY15" fmla="*/ 873448 h 8099281"/>
              <a:gd name="connsiteX16" fmla="*/ 7452704 w 9471853"/>
              <a:gd name="connsiteY16" fmla="*/ 6692684 h 8099281"/>
              <a:gd name="connsiteX17" fmla="*/ 5937207 w 9471853"/>
              <a:gd name="connsiteY17" fmla="*/ 6692684 h 8099281"/>
              <a:gd name="connsiteX18" fmla="*/ 3334998 w 9471853"/>
              <a:gd name="connsiteY18" fmla="*/ 2186518 h 8099281"/>
              <a:gd name="connsiteX19" fmla="*/ 5259752 w 9471853"/>
              <a:gd name="connsiteY19" fmla="*/ 0 h 8099281"/>
              <a:gd name="connsiteX20" fmla="*/ 9471853 w 9471853"/>
              <a:gd name="connsiteY20" fmla="*/ 7305234 h 8099281"/>
              <a:gd name="connsiteX21" fmla="*/ 7956855 w 9471853"/>
              <a:gd name="connsiteY21" fmla="*/ 7305234 h 8099281"/>
              <a:gd name="connsiteX22" fmla="*/ 4503386 w 9471853"/>
              <a:gd name="connsiteY22" fmla="*/ 1311951 h 809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71853" h="8099281">
                <a:moveTo>
                  <a:pt x="755474" y="6635963"/>
                </a:moveTo>
                <a:lnTo>
                  <a:pt x="1508693" y="7940473"/>
                </a:lnTo>
                <a:lnTo>
                  <a:pt x="0" y="7940473"/>
                </a:lnTo>
                <a:close/>
                <a:moveTo>
                  <a:pt x="1994197" y="5898636"/>
                </a:moveTo>
                <a:lnTo>
                  <a:pt x="3266944" y="8099281"/>
                </a:lnTo>
                <a:lnTo>
                  <a:pt x="1746908" y="8099281"/>
                </a:lnTo>
                <a:lnTo>
                  <a:pt x="1236448" y="7213131"/>
                </a:lnTo>
                <a:close/>
                <a:moveTo>
                  <a:pt x="2485396" y="3856800"/>
                </a:moveTo>
                <a:lnTo>
                  <a:pt x="4696223" y="7690914"/>
                </a:lnTo>
                <a:lnTo>
                  <a:pt x="3178409" y="7690914"/>
                </a:lnTo>
                <a:lnTo>
                  <a:pt x="1724217" y="5171937"/>
                </a:lnTo>
                <a:close/>
                <a:moveTo>
                  <a:pt x="3773644" y="3198876"/>
                </a:moveTo>
                <a:lnTo>
                  <a:pt x="6488500" y="7906446"/>
                </a:lnTo>
                <a:lnTo>
                  <a:pt x="4971441" y="7906446"/>
                </a:lnTo>
                <a:lnTo>
                  <a:pt x="3017379" y="4514093"/>
                </a:lnTo>
                <a:close/>
                <a:moveTo>
                  <a:pt x="4095015" y="873448"/>
                </a:moveTo>
                <a:lnTo>
                  <a:pt x="7452704" y="6692684"/>
                </a:lnTo>
                <a:lnTo>
                  <a:pt x="5937207" y="6692684"/>
                </a:lnTo>
                <a:lnTo>
                  <a:pt x="3334998" y="2186518"/>
                </a:lnTo>
                <a:close/>
                <a:moveTo>
                  <a:pt x="5259752" y="0"/>
                </a:moveTo>
                <a:lnTo>
                  <a:pt x="9471853" y="7305234"/>
                </a:lnTo>
                <a:lnTo>
                  <a:pt x="7956855" y="7305234"/>
                </a:lnTo>
                <a:lnTo>
                  <a:pt x="4503386" y="1311951"/>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6230216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Пользовательский макет">
    <p:spTree>
      <p:nvGrpSpPr>
        <p:cNvPr id="1" name=""/>
        <p:cNvGrpSpPr/>
        <p:nvPr/>
      </p:nvGrpSpPr>
      <p:grpSpPr>
        <a:xfrm>
          <a:off x="0" y="0"/>
          <a:ext cx="0" cy="0"/>
          <a:chOff x="0" y="0"/>
          <a:chExt cx="0" cy="0"/>
        </a:xfrm>
      </p:grpSpPr>
      <p:sp>
        <p:nvSpPr>
          <p:cNvPr id="3" name="Рисунок 2"/>
          <p:cNvSpPr>
            <a:spLocks noGrp="1"/>
          </p:cNvSpPr>
          <p:nvPr>
            <p:ph type="pic" sz="quarter" idx="10"/>
          </p:nvPr>
        </p:nvSpPr>
        <p:spPr bwMode="auto">
          <a:xfrm>
            <a:off x="841694" y="845095"/>
            <a:ext cx="8666467" cy="8598397"/>
          </a:xfrm>
          <a:custGeom>
            <a:avLst/>
            <a:gdLst>
              <a:gd name="connsiteX0" fmla="*/ 0 w 8666467"/>
              <a:gd name="connsiteY0" fmla="*/ 4673536 h 8598398"/>
              <a:gd name="connsiteX1" fmla="*/ 1514216 w 8666467"/>
              <a:gd name="connsiteY1" fmla="*/ 4673536 h 8598398"/>
              <a:gd name="connsiteX2" fmla="*/ 2903944 w 8666467"/>
              <a:gd name="connsiteY2" fmla="*/ 7088911 h 8598398"/>
              <a:gd name="connsiteX3" fmla="*/ 2145705 w 8666467"/>
              <a:gd name="connsiteY3" fmla="*/ 8405562 h 8598398"/>
              <a:gd name="connsiteX4" fmla="*/ 1758251 w 8666467"/>
              <a:gd name="connsiteY4" fmla="*/ 1962429 h 8598398"/>
              <a:gd name="connsiteX5" fmla="*/ 3276016 w 8666467"/>
              <a:gd name="connsiteY5" fmla="*/ 1962429 h 8598398"/>
              <a:gd name="connsiteX6" fmla="*/ 5819236 w 8666467"/>
              <a:gd name="connsiteY6" fmla="*/ 6367550 h 8598398"/>
              <a:gd name="connsiteX7" fmla="*/ 5061488 w 8666467"/>
              <a:gd name="connsiteY7" fmla="*/ 7679569 h 8598398"/>
              <a:gd name="connsiteX8" fmla="*/ 1222838 w 8666467"/>
              <a:gd name="connsiteY8" fmla="*/ 1293164 h 8598398"/>
              <a:gd name="connsiteX9" fmla="*/ 5444903 w 8666467"/>
              <a:gd name="connsiteY9" fmla="*/ 8598398 h 8598398"/>
              <a:gd name="connsiteX10" fmla="*/ 3924869 w 8666467"/>
              <a:gd name="connsiteY10" fmla="*/ 8598398 h 8598398"/>
              <a:gd name="connsiteX11" fmla="*/ 465089 w 8666467"/>
              <a:gd name="connsiteY11" fmla="*/ 2605115 h 8598398"/>
              <a:gd name="connsiteX12" fmla="*/ 4594135 w 8666467"/>
              <a:gd name="connsiteY12" fmla="*/ 1100321 h 8598398"/>
              <a:gd name="connsiteX13" fmla="*/ 6112747 w 8666467"/>
              <a:gd name="connsiteY13" fmla="*/ 1100321 h 8598398"/>
              <a:gd name="connsiteX14" fmla="*/ 8666467 w 8666467"/>
              <a:gd name="connsiteY14" fmla="*/ 5523778 h 8598398"/>
              <a:gd name="connsiteX15" fmla="*/ 7908296 w 8666467"/>
              <a:gd name="connsiteY15" fmla="*/ 6840148 h 8598398"/>
              <a:gd name="connsiteX16" fmla="*/ 3820502 w 8666467"/>
              <a:gd name="connsiteY16" fmla="*/ 0 h 8598398"/>
              <a:gd name="connsiteX17" fmla="*/ 8564371 w 8666467"/>
              <a:gd name="connsiteY17" fmla="*/ 8224065 h 8598398"/>
              <a:gd name="connsiteX18" fmla="*/ 7046605 w 8666467"/>
              <a:gd name="connsiteY18" fmla="*/ 8224065 h 8598398"/>
              <a:gd name="connsiteX19" fmla="*/ 3062754 w 8666467"/>
              <a:gd name="connsiteY19" fmla="*/ 1314670 h 8598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666467" h="8598398">
                <a:moveTo>
                  <a:pt x="0" y="4673536"/>
                </a:moveTo>
                <a:lnTo>
                  <a:pt x="1514216" y="4673536"/>
                </a:lnTo>
                <a:lnTo>
                  <a:pt x="2903944" y="7088911"/>
                </a:lnTo>
                <a:lnTo>
                  <a:pt x="2145705" y="8405562"/>
                </a:lnTo>
                <a:close/>
                <a:moveTo>
                  <a:pt x="1758251" y="1962429"/>
                </a:moveTo>
                <a:lnTo>
                  <a:pt x="3276016" y="1962429"/>
                </a:lnTo>
                <a:lnTo>
                  <a:pt x="5819236" y="6367550"/>
                </a:lnTo>
                <a:lnTo>
                  <a:pt x="5061488" y="7679569"/>
                </a:lnTo>
                <a:close/>
                <a:moveTo>
                  <a:pt x="1222838" y="1293164"/>
                </a:moveTo>
                <a:lnTo>
                  <a:pt x="5444903" y="8598398"/>
                </a:lnTo>
                <a:lnTo>
                  <a:pt x="3924869" y="8598398"/>
                </a:lnTo>
                <a:lnTo>
                  <a:pt x="465089" y="2605115"/>
                </a:lnTo>
                <a:close/>
                <a:moveTo>
                  <a:pt x="4594135" y="1100321"/>
                </a:moveTo>
                <a:lnTo>
                  <a:pt x="6112747" y="1100321"/>
                </a:lnTo>
                <a:lnTo>
                  <a:pt x="8666467" y="5523778"/>
                </a:lnTo>
                <a:lnTo>
                  <a:pt x="7908296" y="6840148"/>
                </a:lnTo>
                <a:close/>
                <a:moveTo>
                  <a:pt x="3820502" y="0"/>
                </a:moveTo>
                <a:lnTo>
                  <a:pt x="8564371" y="8224065"/>
                </a:lnTo>
                <a:lnTo>
                  <a:pt x="7046605" y="8224065"/>
                </a:lnTo>
                <a:lnTo>
                  <a:pt x="3062754" y="1314670"/>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36887275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Пользовательский макет">
    <p:spTree>
      <p:nvGrpSpPr>
        <p:cNvPr id="1" name=""/>
        <p:cNvGrpSpPr/>
        <p:nvPr/>
      </p:nvGrpSpPr>
      <p:grpSpPr>
        <a:xfrm>
          <a:off x="0" y="0"/>
          <a:ext cx="0" cy="0"/>
          <a:chOff x="0" y="0"/>
          <a:chExt cx="0" cy="0"/>
        </a:xfrm>
      </p:grpSpPr>
      <p:sp>
        <p:nvSpPr>
          <p:cNvPr id="21" name="Рисунок 2"/>
          <p:cNvSpPr>
            <a:spLocks noGrp="1"/>
          </p:cNvSpPr>
          <p:nvPr>
            <p:ph type="pic" sz="quarter" idx="11"/>
          </p:nvPr>
        </p:nvSpPr>
        <p:spPr>
          <a:xfrm>
            <a:off x="3978653" y="3967319"/>
            <a:ext cx="2353950" cy="2353950"/>
          </a:xfrm>
          <a:prstGeom prst="ellipse">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
        <p:nvSpPr>
          <p:cNvPr id="22" name="Рисунок 2"/>
          <p:cNvSpPr>
            <a:spLocks noGrp="1"/>
          </p:cNvSpPr>
          <p:nvPr>
            <p:ph type="pic" sz="quarter" idx="12"/>
          </p:nvPr>
        </p:nvSpPr>
        <p:spPr>
          <a:xfrm>
            <a:off x="1491106" y="3967319"/>
            <a:ext cx="2353950" cy="2353950"/>
          </a:xfrm>
          <a:prstGeom prst="ellipse">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
        <p:nvSpPr>
          <p:cNvPr id="23" name="Рисунок 2"/>
          <p:cNvSpPr>
            <a:spLocks noGrp="1"/>
          </p:cNvSpPr>
          <p:nvPr>
            <p:ph type="pic" sz="quarter" idx="13"/>
          </p:nvPr>
        </p:nvSpPr>
        <p:spPr>
          <a:xfrm>
            <a:off x="6466200" y="3967319"/>
            <a:ext cx="2353950" cy="2353950"/>
          </a:xfrm>
          <a:prstGeom prst="ellipse">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
        <p:nvSpPr>
          <p:cNvPr id="24" name="Рисунок 2"/>
          <p:cNvSpPr>
            <a:spLocks noGrp="1"/>
          </p:cNvSpPr>
          <p:nvPr>
            <p:ph type="pic" sz="quarter" idx="14"/>
          </p:nvPr>
        </p:nvSpPr>
        <p:spPr>
          <a:xfrm>
            <a:off x="3978653" y="1485196"/>
            <a:ext cx="2353950" cy="2353950"/>
          </a:xfrm>
          <a:prstGeom prst="ellipse">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
        <p:nvSpPr>
          <p:cNvPr id="25" name="Рисунок 2"/>
          <p:cNvSpPr>
            <a:spLocks noGrp="1"/>
          </p:cNvSpPr>
          <p:nvPr>
            <p:ph type="pic" sz="quarter" idx="15"/>
          </p:nvPr>
        </p:nvSpPr>
        <p:spPr>
          <a:xfrm>
            <a:off x="1491106" y="1485196"/>
            <a:ext cx="2353950" cy="2353950"/>
          </a:xfrm>
          <a:prstGeom prst="ellipse">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
        <p:nvSpPr>
          <p:cNvPr id="26" name="Рисунок 2"/>
          <p:cNvSpPr>
            <a:spLocks noGrp="1"/>
          </p:cNvSpPr>
          <p:nvPr>
            <p:ph type="pic" sz="quarter" idx="16"/>
          </p:nvPr>
        </p:nvSpPr>
        <p:spPr>
          <a:xfrm>
            <a:off x="6466200" y="1485196"/>
            <a:ext cx="2353950" cy="2353950"/>
          </a:xfrm>
          <a:prstGeom prst="ellipse">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
        <p:nvSpPr>
          <p:cNvPr id="27" name="Рисунок 2"/>
          <p:cNvSpPr>
            <a:spLocks noGrp="1"/>
          </p:cNvSpPr>
          <p:nvPr>
            <p:ph type="pic" sz="quarter" idx="17"/>
          </p:nvPr>
        </p:nvSpPr>
        <p:spPr>
          <a:xfrm>
            <a:off x="3978653" y="6454649"/>
            <a:ext cx="2353950" cy="2353950"/>
          </a:xfrm>
          <a:prstGeom prst="ellipse">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
        <p:nvSpPr>
          <p:cNvPr id="28" name="Рисунок 2"/>
          <p:cNvSpPr>
            <a:spLocks noGrp="1"/>
          </p:cNvSpPr>
          <p:nvPr>
            <p:ph type="pic" sz="quarter" idx="18"/>
          </p:nvPr>
        </p:nvSpPr>
        <p:spPr>
          <a:xfrm>
            <a:off x="1491106" y="6454649"/>
            <a:ext cx="2353950" cy="2353950"/>
          </a:xfrm>
          <a:prstGeom prst="ellipse">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
        <p:nvSpPr>
          <p:cNvPr id="29" name="Рисунок 2"/>
          <p:cNvSpPr>
            <a:spLocks noGrp="1"/>
          </p:cNvSpPr>
          <p:nvPr>
            <p:ph type="pic" sz="quarter" idx="19"/>
          </p:nvPr>
        </p:nvSpPr>
        <p:spPr>
          <a:xfrm>
            <a:off x="6466200" y="6454649"/>
            <a:ext cx="2353950" cy="2353950"/>
          </a:xfrm>
          <a:prstGeom prst="ellipse">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Tree>
    <p:extLst>
      <p:ext uri="{BB962C8B-B14F-4D97-AF65-F5344CB8AC3E}">
        <p14:creationId xmlns:p14="http://schemas.microsoft.com/office/powerpoint/2010/main" val="3157189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6_Пользовательский макет">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0" y="0"/>
            <a:ext cx="18288000" cy="10288588"/>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Tree>
    <p:extLst>
      <p:ext uri="{BB962C8B-B14F-4D97-AF65-F5344CB8AC3E}">
        <p14:creationId xmlns:p14="http://schemas.microsoft.com/office/powerpoint/2010/main" val="15036212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7_Пользовательский макет">
    <p:spTree>
      <p:nvGrpSpPr>
        <p:cNvPr id="1" name=""/>
        <p:cNvGrpSpPr/>
        <p:nvPr/>
      </p:nvGrpSpPr>
      <p:grpSpPr>
        <a:xfrm>
          <a:off x="0" y="0"/>
          <a:ext cx="0" cy="0"/>
          <a:chOff x="0" y="0"/>
          <a:chExt cx="0" cy="0"/>
        </a:xfrm>
      </p:grpSpPr>
      <p:sp>
        <p:nvSpPr>
          <p:cNvPr id="21" name="Рисунок 2"/>
          <p:cNvSpPr>
            <a:spLocks noGrp="1"/>
          </p:cNvSpPr>
          <p:nvPr>
            <p:ph type="pic" sz="quarter" idx="15"/>
          </p:nvPr>
        </p:nvSpPr>
        <p:spPr>
          <a:xfrm>
            <a:off x="11808201" y="3969923"/>
            <a:ext cx="2353950" cy="2353950"/>
          </a:xfrm>
          <a:prstGeom prst="ellipse">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
        <p:nvSpPr>
          <p:cNvPr id="22" name="Рисунок 2"/>
          <p:cNvSpPr>
            <a:spLocks noGrp="1"/>
          </p:cNvSpPr>
          <p:nvPr>
            <p:ph type="pic" sz="quarter" idx="16"/>
          </p:nvPr>
        </p:nvSpPr>
        <p:spPr>
          <a:xfrm>
            <a:off x="9318268" y="3969923"/>
            <a:ext cx="2353950" cy="2353950"/>
          </a:xfrm>
          <a:prstGeom prst="ellipse">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
        <p:nvSpPr>
          <p:cNvPr id="23" name="Рисунок 2"/>
          <p:cNvSpPr>
            <a:spLocks noGrp="1"/>
          </p:cNvSpPr>
          <p:nvPr>
            <p:ph type="pic" sz="quarter" idx="17"/>
          </p:nvPr>
        </p:nvSpPr>
        <p:spPr>
          <a:xfrm>
            <a:off x="14287720" y="3969923"/>
            <a:ext cx="2353950" cy="2353950"/>
          </a:xfrm>
          <a:prstGeom prst="ellipse">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
        <p:nvSpPr>
          <p:cNvPr id="24" name="Рисунок 2"/>
          <p:cNvSpPr>
            <a:spLocks noGrp="1"/>
          </p:cNvSpPr>
          <p:nvPr>
            <p:ph type="pic" sz="quarter" idx="18"/>
          </p:nvPr>
        </p:nvSpPr>
        <p:spPr>
          <a:xfrm>
            <a:off x="10558027" y="6119155"/>
            <a:ext cx="2353950" cy="2353950"/>
          </a:xfrm>
          <a:prstGeom prst="ellipse">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
        <p:nvSpPr>
          <p:cNvPr id="25" name="Рисунок 2"/>
          <p:cNvSpPr>
            <a:spLocks noGrp="1"/>
          </p:cNvSpPr>
          <p:nvPr>
            <p:ph type="pic" sz="quarter" idx="19"/>
          </p:nvPr>
        </p:nvSpPr>
        <p:spPr>
          <a:xfrm>
            <a:off x="13042752" y="6119155"/>
            <a:ext cx="2353950" cy="2353950"/>
          </a:xfrm>
          <a:prstGeom prst="ellipse">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
        <p:nvSpPr>
          <p:cNvPr id="26" name="Рисунок 2"/>
          <p:cNvSpPr>
            <a:spLocks noGrp="1"/>
          </p:cNvSpPr>
          <p:nvPr>
            <p:ph type="pic" sz="quarter" idx="20"/>
          </p:nvPr>
        </p:nvSpPr>
        <p:spPr>
          <a:xfrm>
            <a:off x="10536706" y="1815484"/>
            <a:ext cx="2353950" cy="2353950"/>
          </a:xfrm>
          <a:prstGeom prst="ellipse">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
        <p:nvSpPr>
          <p:cNvPr id="27" name="Рисунок 2"/>
          <p:cNvSpPr>
            <a:spLocks noGrp="1"/>
          </p:cNvSpPr>
          <p:nvPr>
            <p:ph type="pic" sz="quarter" idx="21"/>
          </p:nvPr>
        </p:nvSpPr>
        <p:spPr>
          <a:xfrm>
            <a:off x="13042752" y="1815484"/>
            <a:ext cx="2353950" cy="2353950"/>
          </a:xfrm>
          <a:prstGeom prst="ellipse">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Tree>
    <p:extLst>
      <p:ext uri="{BB962C8B-B14F-4D97-AF65-F5344CB8AC3E}">
        <p14:creationId xmlns:p14="http://schemas.microsoft.com/office/powerpoint/2010/main" val="24344838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8_Пользовательский макет">
    <p:spTree>
      <p:nvGrpSpPr>
        <p:cNvPr id="1" name=""/>
        <p:cNvGrpSpPr/>
        <p:nvPr/>
      </p:nvGrpSpPr>
      <p:grpSpPr>
        <a:xfrm>
          <a:off x="0" y="0"/>
          <a:ext cx="0" cy="0"/>
          <a:chOff x="0" y="0"/>
          <a:chExt cx="0" cy="0"/>
        </a:xfrm>
      </p:grpSpPr>
      <p:sp>
        <p:nvSpPr>
          <p:cNvPr id="3" name="Freeform 6"/>
          <p:cNvSpPr>
            <a:spLocks noGrp="1" noEditPoints="1"/>
          </p:cNvSpPr>
          <p:nvPr>
            <p:ph type="pic" sz="quarter" idx="10"/>
          </p:nvPr>
        </p:nvSpPr>
        <p:spPr bwMode="auto">
          <a:xfrm>
            <a:off x="6521277" y="0"/>
            <a:ext cx="11766722" cy="10288588"/>
          </a:xfrm>
          <a:custGeom>
            <a:avLst/>
            <a:gdLst>
              <a:gd name="T0" fmla="*/ 545 w 5801"/>
              <a:gd name="T1" fmla="*/ 4491 h 4520"/>
              <a:gd name="T2" fmla="*/ 784 w 5801"/>
              <a:gd name="T3" fmla="*/ 4165 h 4520"/>
              <a:gd name="T4" fmla="*/ 563 w 5801"/>
              <a:gd name="T5" fmla="*/ 3880 h 4520"/>
              <a:gd name="T6" fmla="*/ 732 w 5801"/>
              <a:gd name="T7" fmla="*/ 3972 h 4520"/>
              <a:gd name="T8" fmla="*/ 816 w 5801"/>
              <a:gd name="T9" fmla="*/ 3756 h 4520"/>
              <a:gd name="T10" fmla="*/ 1325 w 5801"/>
              <a:gd name="T11" fmla="*/ 3518 h 4520"/>
              <a:gd name="T12" fmla="*/ 1059 w 5801"/>
              <a:gd name="T13" fmla="*/ 3801 h 4520"/>
              <a:gd name="T14" fmla="*/ 1196 w 5801"/>
              <a:gd name="T15" fmla="*/ 3681 h 4520"/>
              <a:gd name="T16" fmla="*/ 1548 w 5801"/>
              <a:gd name="T17" fmla="*/ 3436 h 4520"/>
              <a:gd name="T18" fmla="*/ 2297 w 5801"/>
              <a:gd name="T19" fmla="*/ 3045 h 4520"/>
              <a:gd name="T20" fmla="*/ 2336 w 5801"/>
              <a:gd name="T21" fmla="*/ 2940 h 4520"/>
              <a:gd name="T22" fmla="*/ 2259 w 5801"/>
              <a:gd name="T23" fmla="*/ 2786 h 4520"/>
              <a:gd name="T24" fmla="*/ 2108 w 5801"/>
              <a:gd name="T25" fmla="*/ 2696 h 4520"/>
              <a:gd name="T26" fmla="*/ 2118 w 5801"/>
              <a:gd name="T27" fmla="*/ 2607 h 4520"/>
              <a:gd name="T28" fmla="*/ 1975 w 5801"/>
              <a:gd name="T29" fmla="*/ 2654 h 4520"/>
              <a:gd name="T30" fmla="*/ 2197 w 5801"/>
              <a:gd name="T31" fmla="*/ 2481 h 4520"/>
              <a:gd name="T32" fmla="*/ 2266 w 5801"/>
              <a:gd name="T33" fmla="*/ 2394 h 4520"/>
              <a:gd name="T34" fmla="*/ 1935 w 5801"/>
              <a:gd name="T35" fmla="*/ 2607 h 4520"/>
              <a:gd name="T36" fmla="*/ 2463 w 5801"/>
              <a:gd name="T37" fmla="*/ 2249 h 4520"/>
              <a:gd name="T38" fmla="*/ 2659 w 5801"/>
              <a:gd name="T39" fmla="*/ 2109 h 4520"/>
              <a:gd name="T40" fmla="*/ 2640 w 5801"/>
              <a:gd name="T41" fmla="*/ 2071 h 4520"/>
              <a:gd name="T42" fmla="*/ 2146 w 5801"/>
              <a:gd name="T43" fmla="*/ 2352 h 4520"/>
              <a:gd name="T44" fmla="*/ 1894 w 5801"/>
              <a:gd name="T45" fmla="*/ 2484 h 4520"/>
              <a:gd name="T46" fmla="*/ 1848 w 5801"/>
              <a:gd name="T47" fmla="*/ 2690 h 4520"/>
              <a:gd name="T48" fmla="*/ 1029 w 5801"/>
              <a:gd name="T49" fmla="*/ 3029 h 4520"/>
              <a:gd name="T50" fmla="*/ 716 w 5801"/>
              <a:gd name="T51" fmla="*/ 3248 h 4520"/>
              <a:gd name="T52" fmla="*/ 591 w 5801"/>
              <a:gd name="T53" fmla="*/ 3224 h 4520"/>
              <a:gd name="T54" fmla="*/ 945 w 5801"/>
              <a:gd name="T55" fmla="*/ 2947 h 4520"/>
              <a:gd name="T56" fmla="*/ 969 w 5801"/>
              <a:gd name="T57" fmla="*/ 2913 h 4520"/>
              <a:gd name="T58" fmla="*/ 1355 w 5801"/>
              <a:gd name="T59" fmla="*/ 2631 h 4520"/>
              <a:gd name="T60" fmla="*/ 1972 w 5801"/>
              <a:gd name="T61" fmla="*/ 2332 h 4520"/>
              <a:gd name="T62" fmla="*/ 2296 w 5801"/>
              <a:gd name="T63" fmla="*/ 2087 h 4520"/>
              <a:gd name="T64" fmla="*/ 2366 w 5801"/>
              <a:gd name="T65" fmla="*/ 2054 h 4520"/>
              <a:gd name="T66" fmla="*/ 2039 w 5801"/>
              <a:gd name="T67" fmla="*/ 2173 h 4520"/>
              <a:gd name="T68" fmla="*/ 1708 w 5801"/>
              <a:gd name="T69" fmla="*/ 2467 h 4520"/>
              <a:gd name="T70" fmla="*/ 848 w 5801"/>
              <a:gd name="T71" fmla="*/ 2862 h 4520"/>
              <a:gd name="T72" fmla="*/ 914 w 5801"/>
              <a:gd name="T73" fmla="*/ 2758 h 4520"/>
              <a:gd name="T74" fmla="*/ 1422 w 5801"/>
              <a:gd name="T75" fmla="*/ 2510 h 4520"/>
              <a:gd name="T76" fmla="*/ 1842 w 5801"/>
              <a:gd name="T77" fmla="*/ 2195 h 4520"/>
              <a:gd name="T78" fmla="*/ 1896 w 5801"/>
              <a:gd name="T79" fmla="*/ 2129 h 4520"/>
              <a:gd name="T80" fmla="*/ 1841 w 5801"/>
              <a:gd name="T81" fmla="*/ 2013 h 4520"/>
              <a:gd name="T82" fmla="*/ 1509 w 5801"/>
              <a:gd name="T83" fmla="*/ 2093 h 4520"/>
              <a:gd name="T84" fmla="*/ 1564 w 5801"/>
              <a:gd name="T85" fmla="*/ 2016 h 4520"/>
              <a:gd name="T86" fmla="*/ 1448 w 5801"/>
              <a:gd name="T87" fmla="*/ 2022 h 4520"/>
              <a:gd name="T88" fmla="*/ 1577 w 5801"/>
              <a:gd name="T89" fmla="*/ 1853 h 4520"/>
              <a:gd name="T90" fmla="*/ 1680 w 5801"/>
              <a:gd name="T91" fmla="*/ 1746 h 4520"/>
              <a:gd name="T92" fmla="*/ 1834 w 5801"/>
              <a:gd name="T93" fmla="*/ 1636 h 4520"/>
              <a:gd name="T94" fmla="*/ 1849 w 5801"/>
              <a:gd name="T95" fmla="*/ 1398 h 4520"/>
              <a:gd name="T96" fmla="*/ 2027 w 5801"/>
              <a:gd name="T97" fmla="*/ 1458 h 4520"/>
              <a:gd name="T98" fmla="*/ 1911 w 5801"/>
              <a:gd name="T99" fmla="*/ 1342 h 4520"/>
              <a:gd name="T100" fmla="*/ 1806 w 5801"/>
              <a:gd name="T101" fmla="*/ 1187 h 4520"/>
              <a:gd name="T102" fmla="*/ 1873 w 5801"/>
              <a:gd name="T103" fmla="*/ 1091 h 4520"/>
              <a:gd name="T104" fmla="*/ 2061 w 5801"/>
              <a:gd name="T105" fmla="*/ 976 h 4520"/>
              <a:gd name="T106" fmla="*/ 2074 w 5801"/>
              <a:gd name="T107" fmla="*/ 1126 h 4520"/>
              <a:gd name="T108" fmla="*/ 2182 w 5801"/>
              <a:gd name="T109" fmla="*/ 1238 h 4520"/>
              <a:gd name="T110" fmla="*/ 2229 w 5801"/>
              <a:gd name="T111" fmla="*/ 1099 h 4520"/>
              <a:gd name="T112" fmla="*/ 2360 w 5801"/>
              <a:gd name="T113" fmla="*/ 900 h 4520"/>
              <a:gd name="T114" fmla="*/ 2172 w 5801"/>
              <a:gd name="T115" fmla="*/ 767 h 4520"/>
              <a:gd name="T116" fmla="*/ 2030 w 5801"/>
              <a:gd name="T117" fmla="*/ 725 h 4520"/>
              <a:gd name="T118" fmla="*/ 2037 w 5801"/>
              <a:gd name="T119" fmla="*/ 550 h 4520"/>
              <a:gd name="T120" fmla="*/ 2054 w 5801"/>
              <a:gd name="T121" fmla="*/ 355 h 4520"/>
              <a:gd name="T122" fmla="*/ 2064 w 5801"/>
              <a:gd name="T123" fmla="*/ 205 h 4520"/>
              <a:gd name="T124" fmla="*/ 2041 w 5801"/>
              <a:gd name="T125" fmla="*/ 74 h 4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01" h="4520">
                <a:moveTo>
                  <a:pt x="1974" y="0"/>
                </a:moveTo>
                <a:lnTo>
                  <a:pt x="2021" y="0"/>
                </a:lnTo>
                <a:lnTo>
                  <a:pt x="2026" y="19"/>
                </a:lnTo>
                <a:lnTo>
                  <a:pt x="2034" y="37"/>
                </a:lnTo>
                <a:lnTo>
                  <a:pt x="2038" y="46"/>
                </a:lnTo>
                <a:lnTo>
                  <a:pt x="2043" y="54"/>
                </a:lnTo>
                <a:lnTo>
                  <a:pt x="2049" y="62"/>
                </a:lnTo>
                <a:lnTo>
                  <a:pt x="2056" y="69"/>
                </a:lnTo>
                <a:lnTo>
                  <a:pt x="2063" y="78"/>
                </a:lnTo>
                <a:lnTo>
                  <a:pt x="2070" y="88"/>
                </a:lnTo>
                <a:lnTo>
                  <a:pt x="2072" y="92"/>
                </a:lnTo>
                <a:lnTo>
                  <a:pt x="2072" y="97"/>
                </a:lnTo>
                <a:lnTo>
                  <a:pt x="2070" y="103"/>
                </a:lnTo>
                <a:lnTo>
                  <a:pt x="2065" y="108"/>
                </a:lnTo>
                <a:lnTo>
                  <a:pt x="2066" y="108"/>
                </a:lnTo>
                <a:lnTo>
                  <a:pt x="2067" y="108"/>
                </a:lnTo>
                <a:lnTo>
                  <a:pt x="2070" y="110"/>
                </a:lnTo>
                <a:lnTo>
                  <a:pt x="2073" y="112"/>
                </a:lnTo>
                <a:lnTo>
                  <a:pt x="2074" y="113"/>
                </a:lnTo>
                <a:lnTo>
                  <a:pt x="2075" y="114"/>
                </a:lnTo>
                <a:lnTo>
                  <a:pt x="2086" y="111"/>
                </a:lnTo>
                <a:lnTo>
                  <a:pt x="2095" y="107"/>
                </a:lnTo>
                <a:lnTo>
                  <a:pt x="2095" y="104"/>
                </a:lnTo>
                <a:lnTo>
                  <a:pt x="2094" y="100"/>
                </a:lnTo>
                <a:lnTo>
                  <a:pt x="2093" y="101"/>
                </a:lnTo>
                <a:lnTo>
                  <a:pt x="2091" y="101"/>
                </a:lnTo>
                <a:lnTo>
                  <a:pt x="2088" y="99"/>
                </a:lnTo>
                <a:lnTo>
                  <a:pt x="2085" y="97"/>
                </a:lnTo>
                <a:lnTo>
                  <a:pt x="2083" y="94"/>
                </a:lnTo>
                <a:lnTo>
                  <a:pt x="2082" y="92"/>
                </a:lnTo>
                <a:lnTo>
                  <a:pt x="2080" y="86"/>
                </a:lnTo>
                <a:lnTo>
                  <a:pt x="2080" y="78"/>
                </a:lnTo>
                <a:lnTo>
                  <a:pt x="2081" y="65"/>
                </a:lnTo>
                <a:lnTo>
                  <a:pt x="2082" y="53"/>
                </a:lnTo>
                <a:lnTo>
                  <a:pt x="2078" y="42"/>
                </a:lnTo>
                <a:lnTo>
                  <a:pt x="2072" y="32"/>
                </a:lnTo>
                <a:lnTo>
                  <a:pt x="2070" y="25"/>
                </a:lnTo>
                <a:lnTo>
                  <a:pt x="2069" y="18"/>
                </a:lnTo>
                <a:lnTo>
                  <a:pt x="2068" y="10"/>
                </a:lnTo>
                <a:lnTo>
                  <a:pt x="2067" y="0"/>
                </a:lnTo>
                <a:lnTo>
                  <a:pt x="5801" y="0"/>
                </a:lnTo>
                <a:lnTo>
                  <a:pt x="5801" y="4520"/>
                </a:lnTo>
                <a:lnTo>
                  <a:pt x="539" y="4520"/>
                </a:lnTo>
                <a:lnTo>
                  <a:pt x="541" y="4518"/>
                </a:lnTo>
                <a:lnTo>
                  <a:pt x="543" y="4516"/>
                </a:lnTo>
                <a:lnTo>
                  <a:pt x="547" y="4516"/>
                </a:lnTo>
                <a:lnTo>
                  <a:pt x="551" y="4517"/>
                </a:lnTo>
                <a:lnTo>
                  <a:pt x="551" y="4516"/>
                </a:lnTo>
                <a:lnTo>
                  <a:pt x="552" y="4516"/>
                </a:lnTo>
                <a:lnTo>
                  <a:pt x="551" y="4516"/>
                </a:lnTo>
                <a:lnTo>
                  <a:pt x="554" y="4506"/>
                </a:lnTo>
                <a:lnTo>
                  <a:pt x="556" y="4499"/>
                </a:lnTo>
                <a:lnTo>
                  <a:pt x="560" y="4495"/>
                </a:lnTo>
                <a:lnTo>
                  <a:pt x="563" y="4491"/>
                </a:lnTo>
                <a:lnTo>
                  <a:pt x="566" y="4490"/>
                </a:lnTo>
                <a:lnTo>
                  <a:pt x="569" y="4489"/>
                </a:lnTo>
                <a:lnTo>
                  <a:pt x="571" y="4487"/>
                </a:lnTo>
                <a:lnTo>
                  <a:pt x="573" y="4484"/>
                </a:lnTo>
                <a:lnTo>
                  <a:pt x="573" y="4481"/>
                </a:lnTo>
                <a:lnTo>
                  <a:pt x="573" y="4478"/>
                </a:lnTo>
                <a:lnTo>
                  <a:pt x="572" y="4478"/>
                </a:lnTo>
                <a:lnTo>
                  <a:pt x="571" y="4479"/>
                </a:lnTo>
                <a:lnTo>
                  <a:pt x="565" y="4484"/>
                </a:lnTo>
                <a:lnTo>
                  <a:pt x="560" y="4490"/>
                </a:lnTo>
                <a:lnTo>
                  <a:pt x="556" y="4493"/>
                </a:lnTo>
                <a:lnTo>
                  <a:pt x="553" y="4494"/>
                </a:lnTo>
                <a:lnTo>
                  <a:pt x="549" y="4495"/>
                </a:lnTo>
                <a:lnTo>
                  <a:pt x="545" y="4496"/>
                </a:lnTo>
                <a:lnTo>
                  <a:pt x="545" y="4491"/>
                </a:lnTo>
                <a:lnTo>
                  <a:pt x="544" y="4489"/>
                </a:lnTo>
                <a:lnTo>
                  <a:pt x="543" y="4491"/>
                </a:lnTo>
                <a:lnTo>
                  <a:pt x="543" y="4495"/>
                </a:lnTo>
                <a:lnTo>
                  <a:pt x="541" y="4498"/>
                </a:lnTo>
                <a:lnTo>
                  <a:pt x="538" y="4502"/>
                </a:lnTo>
                <a:lnTo>
                  <a:pt x="535" y="4505"/>
                </a:lnTo>
                <a:lnTo>
                  <a:pt x="531" y="4507"/>
                </a:lnTo>
                <a:lnTo>
                  <a:pt x="533" y="4500"/>
                </a:lnTo>
                <a:lnTo>
                  <a:pt x="536" y="4493"/>
                </a:lnTo>
                <a:lnTo>
                  <a:pt x="529" y="4494"/>
                </a:lnTo>
                <a:lnTo>
                  <a:pt x="524" y="4494"/>
                </a:lnTo>
                <a:lnTo>
                  <a:pt x="519" y="4493"/>
                </a:lnTo>
                <a:lnTo>
                  <a:pt x="516" y="4490"/>
                </a:lnTo>
                <a:lnTo>
                  <a:pt x="515" y="4486"/>
                </a:lnTo>
                <a:lnTo>
                  <a:pt x="515" y="4482"/>
                </a:lnTo>
                <a:lnTo>
                  <a:pt x="517" y="4477"/>
                </a:lnTo>
                <a:lnTo>
                  <a:pt x="521" y="4470"/>
                </a:lnTo>
                <a:lnTo>
                  <a:pt x="528" y="4466"/>
                </a:lnTo>
                <a:lnTo>
                  <a:pt x="534" y="4461"/>
                </a:lnTo>
                <a:lnTo>
                  <a:pt x="539" y="4455"/>
                </a:lnTo>
                <a:lnTo>
                  <a:pt x="543" y="4449"/>
                </a:lnTo>
                <a:lnTo>
                  <a:pt x="548" y="4443"/>
                </a:lnTo>
                <a:lnTo>
                  <a:pt x="553" y="4436"/>
                </a:lnTo>
                <a:lnTo>
                  <a:pt x="560" y="4431"/>
                </a:lnTo>
                <a:lnTo>
                  <a:pt x="566" y="4426"/>
                </a:lnTo>
                <a:lnTo>
                  <a:pt x="574" y="4420"/>
                </a:lnTo>
                <a:lnTo>
                  <a:pt x="583" y="4413"/>
                </a:lnTo>
                <a:lnTo>
                  <a:pt x="583" y="4413"/>
                </a:lnTo>
                <a:lnTo>
                  <a:pt x="583" y="4413"/>
                </a:lnTo>
                <a:lnTo>
                  <a:pt x="586" y="4407"/>
                </a:lnTo>
                <a:lnTo>
                  <a:pt x="590" y="4402"/>
                </a:lnTo>
                <a:lnTo>
                  <a:pt x="592" y="4400"/>
                </a:lnTo>
                <a:lnTo>
                  <a:pt x="595" y="4399"/>
                </a:lnTo>
                <a:lnTo>
                  <a:pt x="598" y="4398"/>
                </a:lnTo>
                <a:lnTo>
                  <a:pt x="601" y="4397"/>
                </a:lnTo>
                <a:lnTo>
                  <a:pt x="622" y="4375"/>
                </a:lnTo>
                <a:lnTo>
                  <a:pt x="641" y="4354"/>
                </a:lnTo>
                <a:lnTo>
                  <a:pt x="652" y="4343"/>
                </a:lnTo>
                <a:lnTo>
                  <a:pt x="662" y="4333"/>
                </a:lnTo>
                <a:lnTo>
                  <a:pt x="673" y="4323"/>
                </a:lnTo>
                <a:lnTo>
                  <a:pt x="684" y="4313"/>
                </a:lnTo>
                <a:lnTo>
                  <a:pt x="688" y="4310"/>
                </a:lnTo>
                <a:lnTo>
                  <a:pt x="692" y="4306"/>
                </a:lnTo>
                <a:lnTo>
                  <a:pt x="697" y="4303"/>
                </a:lnTo>
                <a:lnTo>
                  <a:pt x="702" y="4302"/>
                </a:lnTo>
                <a:lnTo>
                  <a:pt x="709" y="4299"/>
                </a:lnTo>
                <a:lnTo>
                  <a:pt x="717" y="4296"/>
                </a:lnTo>
                <a:lnTo>
                  <a:pt x="722" y="4283"/>
                </a:lnTo>
                <a:lnTo>
                  <a:pt x="728" y="4273"/>
                </a:lnTo>
                <a:lnTo>
                  <a:pt x="736" y="4262"/>
                </a:lnTo>
                <a:lnTo>
                  <a:pt x="745" y="4254"/>
                </a:lnTo>
                <a:lnTo>
                  <a:pt x="765" y="4239"/>
                </a:lnTo>
                <a:lnTo>
                  <a:pt x="786" y="4225"/>
                </a:lnTo>
                <a:lnTo>
                  <a:pt x="785" y="4220"/>
                </a:lnTo>
                <a:lnTo>
                  <a:pt x="786" y="4216"/>
                </a:lnTo>
                <a:lnTo>
                  <a:pt x="789" y="4213"/>
                </a:lnTo>
                <a:lnTo>
                  <a:pt x="792" y="4210"/>
                </a:lnTo>
                <a:lnTo>
                  <a:pt x="798" y="4206"/>
                </a:lnTo>
                <a:lnTo>
                  <a:pt x="804" y="4201"/>
                </a:lnTo>
                <a:lnTo>
                  <a:pt x="805" y="4196"/>
                </a:lnTo>
                <a:lnTo>
                  <a:pt x="804" y="4192"/>
                </a:lnTo>
                <a:lnTo>
                  <a:pt x="802" y="4189"/>
                </a:lnTo>
                <a:lnTo>
                  <a:pt x="797" y="4186"/>
                </a:lnTo>
                <a:lnTo>
                  <a:pt x="794" y="4184"/>
                </a:lnTo>
                <a:lnTo>
                  <a:pt x="791" y="4181"/>
                </a:lnTo>
                <a:lnTo>
                  <a:pt x="789" y="4178"/>
                </a:lnTo>
                <a:lnTo>
                  <a:pt x="788" y="4174"/>
                </a:lnTo>
                <a:lnTo>
                  <a:pt x="785" y="4168"/>
                </a:lnTo>
                <a:lnTo>
                  <a:pt x="784" y="4165"/>
                </a:lnTo>
                <a:lnTo>
                  <a:pt x="813" y="4177"/>
                </a:lnTo>
                <a:lnTo>
                  <a:pt x="813" y="4178"/>
                </a:lnTo>
                <a:lnTo>
                  <a:pt x="803" y="4174"/>
                </a:lnTo>
                <a:lnTo>
                  <a:pt x="795" y="4171"/>
                </a:lnTo>
                <a:lnTo>
                  <a:pt x="789" y="4168"/>
                </a:lnTo>
                <a:lnTo>
                  <a:pt x="785" y="4165"/>
                </a:lnTo>
                <a:lnTo>
                  <a:pt x="783" y="4161"/>
                </a:lnTo>
                <a:lnTo>
                  <a:pt x="782" y="4157"/>
                </a:lnTo>
                <a:lnTo>
                  <a:pt x="783" y="4153"/>
                </a:lnTo>
                <a:lnTo>
                  <a:pt x="786" y="4149"/>
                </a:lnTo>
                <a:lnTo>
                  <a:pt x="782" y="4139"/>
                </a:lnTo>
                <a:lnTo>
                  <a:pt x="779" y="4130"/>
                </a:lnTo>
                <a:lnTo>
                  <a:pt x="777" y="4128"/>
                </a:lnTo>
                <a:lnTo>
                  <a:pt x="774" y="4126"/>
                </a:lnTo>
                <a:lnTo>
                  <a:pt x="765" y="4119"/>
                </a:lnTo>
                <a:lnTo>
                  <a:pt x="756" y="4112"/>
                </a:lnTo>
                <a:lnTo>
                  <a:pt x="750" y="4109"/>
                </a:lnTo>
                <a:lnTo>
                  <a:pt x="744" y="4105"/>
                </a:lnTo>
                <a:lnTo>
                  <a:pt x="738" y="4101"/>
                </a:lnTo>
                <a:lnTo>
                  <a:pt x="734" y="4096"/>
                </a:lnTo>
                <a:lnTo>
                  <a:pt x="727" y="4092"/>
                </a:lnTo>
                <a:lnTo>
                  <a:pt x="719" y="4088"/>
                </a:lnTo>
                <a:lnTo>
                  <a:pt x="710" y="4083"/>
                </a:lnTo>
                <a:lnTo>
                  <a:pt x="700" y="4077"/>
                </a:lnTo>
                <a:lnTo>
                  <a:pt x="689" y="4071"/>
                </a:lnTo>
                <a:lnTo>
                  <a:pt x="679" y="4065"/>
                </a:lnTo>
                <a:lnTo>
                  <a:pt x="672" y="4061"/>
                </a:lnTo>
                <a:lnTo>
                  <a:pt x="666" y="4058"/>
                </a:lnTo>
                <a:lnTo>
                  <a:pt x="662" y="4056"/>
                </a:lnTo>
                <a:lnTo>
                  <a:pt x="660" y="4054"/>
                </a:lnTo>
                <a:lnTo>
                  <a:pt x="657" y="4050"/>
                </a:lnTo>
                <a:lnTo>
                  <a:pt x="655" y="4047"/>
                </a:lnTo>
                <a:lnTo>
                  <a:pt x="647" y="4044"/>
                </a:lnTo>
                <a:lnTo>
                  <a:pt x="641" y="4041"/>
                </a:lnTo>
                <a:lnTo>
                  <a:pt x="635" y="4036"/>
                </a:lnTo>
                <a:lnTo>
                  <a:pt x="630" y="4031"/>
                </a:lnTo>
                <a:lnTo>
                  <a:pt x="623" y="4025"/>
                </a:lnTo>
                <a:lnTo>
                  <a:pt x="616" y="4020"/>
                </a:lnTo>
                <a:lnTo>
                  <a:pt x="612" y="4017"/>
                </a:lnTo>
                <a:lnTo>
                  <a:pt x="609" y="4014"/>
                </a:lnTo>
                <a:lnTo>
                  <a:pt x="606" y="4011"/>
                </a:lnTo>
                <a:lnTo>
                  <a:pt x="602" y="4007"/>
                </a:lnTo>
                <a:lnTo>
                  <a:pt x="597" y="4005"/>
                </a:lnTo>
                <a:lnTo>
                  <a:pt x="592" y="4002"/>
                </a:lnTo>
                <a:lnTo>
                  <a:pt x="587" y="3999"/>
                </a:lnTo>
                <a:lnTo>
                  <a:pt x="581" y="3995"/>
                </a:lnTo>
                <a:lnTo>
                  <a:pt x="579" y="3994"/>
                </a:lnTo>
                <a:lnTo>
                  <a:pt x="576" y="3992"/>
                </a:lnTo>
                <a:lnTo>
                  <a:pt x="574" y="3990"/>
                </a:lnTo>
                <a:lnTo>
                  <a:pt x="573" y="3987"/>
                </a:lnTo>
                <a:lnTo>
                  <a:pt x="558" y="3966"/>
                </a:lnTo>
                <a:lnTo>
                  <a:pt x="541" y="3945"/>
                </a:lnTo>
                <a:lnTo>
                  <a:pt x="526" y="3924"/>
                </a:lnTo>
                <a:lnTo>
                  <a:pt x="510" y="3903"/>
                </a:lnTo>
                <a:lnTo>
                  <a:pt x="508" y="3900"/>
                </a:lnTo>
                <a:lnTo>
                  <a:pt x="507" y="3897"/>
                </a:lnTo>
                <a:lnTo>
                  <a:pt x="506" y="3893"/>
                </a:lnTo>
                <a:lnTo>
                  <a:pt x="506" y="3890"/>
                </a:lnTo>
                <a:lnTo>
                  <a:pt x="507" y="3882"/>
                </a:lnTo>
                <a:lnTo>
                  <a:pt x="507" y="3876"/>
                </a:lnTo>
                <a:lnTo>
                  <a:pt x="514" y="3873"/>
                </a:lnTo>
                <a:lnTo>
                  <a:pt x="519" y="3871"/>
                </a:lnTo>
                <a:lnTo>
                  <a:pt x="524" y="3869"/>
                </a:lnTo>
                <a:lnTo>
                  <a:pt x="529" y="3869"/>
                </a:lnTo>
                <a:lnTo>
                  <a:pt x="535" y="3869"/>
                </a:lnTo>
                <a:lnTo>
                  <a:pt x="540" y="3870"/>
                </a:lnTo>
                <a:lnTo>
                  <a:pt x="546" y="3872"/>
                </a:lnTo>
                <a:lnTo>
                  <a:pt x="553" y="3875"/>
                </a:lnTo>
                <a:lnTo>
                  <a:pt x="563" y="3880"/>
                </a:lnTo>
                <a:lnTo>
                  <a:pt x="571" y="3887"/>
                </a:lnTo>
                <a:lnTo>
                  <a:pt x="578" y="3894"/>
                </a:lnTo>
                <a:lnTo>
                  <a:pt x="585" y="3901"/>
                </a:lnTo>
                <a:lnTo>
                  <a:pt x="592" y="3908"/>
                </a:lnTo>
                <a:lnTo>
                  <a:pt x="599" y="3915"/>
                </a:lnTo>
                <a:lnTo>
                  <a:pt x="608" y="3921"/>
                </a:lnTo>
                <a:lnTo>
                  <a:pt x="617" y="3925"/>
                </a:lnTo>
                <a:lnTo>
                  <a:pt x="637" y="3945"/>
                </a:lnTo>
                <a:lnTo>
                  <a:pt x="658" y="3964"/>
                </a:lnTo>
                <a:lnTo>
                  <a:pt x="668" y="3974"/>
                </a:lnTo>
                <a:lnTo>
                  <a:pt x="679" y="3983"/>
                </a:lnTo>
                <a:lnTo>
                  <a:pt x="690" y="3991"/>
                </a:lnTo>
                <a:lnTo>
                  <a:pt x="702" y="4000"/>
                </a:lnTo>
                <a:lnTo>
                  <a:pt x="708" y="4005"/>
                </a:lnTo>
                <a:lnTo>
                  <a:pt x="714" y="4009"/>
                </a:lnTo>
                <a:lnTo>
                  <a:pt x="712" y="4007"/>
                </a:lnTo>
                <a:lnTo>
                  <a:pt x="711" y="4004"/>
                </a:lnTo>
                <a:lnTo>
                  <a:pt x="697" y="3985"/>
                </a:lnTo>
                <a:lnTo>
                  <a:pt x="681" y="3967"/>
                </a:lnTo>
                <a:lnTo>
                  <a:pt x="674" y="3959"/>
                </a:lnTo>
                <a:lnTo>
                  <a:pt x="667" y="3949"/>
                </a:lnTo>
                <a:lnTo>
                  <a:pt x="661" y="3939"/>
                </a:lnTo>
                <a:lnTo>
                  <a:pt x="655" y="3929"/>
                </a:lnTo>
                <a:lnTo>
                  <a:pt x="650" y="3926"/>
                </a:lnTo>
                <a:lnTo>
                  <a:pt x="645" y="3923"/>
                </a:lnTo>
                <a:lnTo>
                  <a:pt x="641" y="3918"/>
                </a:lnTo>
                <a:lnTo>
                  <a:pt x="637" y="3914"/>
                </a:lnTo>
                <a:lnTo>
                  <a:pt x="637" y="3914"/>
                </a:lnTo>
                <a:lnTo>
                  <a:pt x="634" y="3910"/>
                </a:lnTo>
                <a:lnTo>
                  <a:pt x="632" y="3907"/>
                </a:lnTo>
                <a:lnTo>
                  <a:pt x="631" y="3904"/>
                </a:lnTo>
                <a:lnTo>
                  <a:pt x="630" y="3900"/>
                </a:lnTo>
                <a:lnTo>
                  <a:pt x="623" y="3892"/>
                </a:lnTo>
                <a:lnTo>
                  <a:pt x="617" y="3883"/>
                </a:lnTo>
                <a:lnTo>
                  <a:pt x="611" y="3875"/>
                </a:lnTo>
                <a:lnTo>
                  <a:pt x="606" y="3866"/>
                </a:lnTo>
                <a:lnTo>
                  <a:pt x="602" y="3862"/>
                </a:lnTo>
                <a:lnTo>
                  <a:pt x="600" y="3858"/>
                </a:lnTo>
                <a:lnTo>
                  <a:pt x="600" y="3854"/>
                </a:lnTo>
                <a:lnTo>
                  <a:pt x="600" y="3851"/>
                </a:lnTo>
                <a:lnTo>
                  <a:pt x="602" y="3849"/>
                </a:lnTo>
                <a:lnTo>
                  <a:pt x="605" y="3847"/>
                </a:lnTo>
                <a:lnTo>
                  <a:pt x="610" y="3845"/>
                </a:lnTo>
                <a:lnTo>
                  <a:pt x="616" y="3845"/>
                </a:lnTo>
                <a:lnTo>
                  <a:pt x="624" y="3854"/>
                </a:lnTo>
                <a:lnTo>
                  <a:pt x="632" y="3864"/>
                </a:lnTo>
                <a:lnTo>
                  <a:pt x="637" y="3865"/>
                </a:lnTo>
                <a:lnTo>
                  <a:pt x="641" y="3868"/>
                </a:lnTo>
                <a:lnTo>
                  <a:pt x="645" y="3871"/>
                </a:lnTo>
                <a:lnTo>
                  <a:pt x="648" y="3874"/>
                </a:lnTo>
                <a:lnTo>
                  <a:pt x="655" y="3882"/>
                </a:lnTo>
                <a:lnTo>
                  <a:pt x="661" y="3890"/>
                </a:lnTo>
                <a:lnTo>
                  <a:pt x="664" y="3893"/>
                </a:lnTo>
                <a:lnTo>
                  <a:pt x="666" y="3898"/>
                </a:lnTo>
                <a:lnTo>
                  <a:pt x="668" y="3902"/>
                </a:lnTo>
                <a:lnTo>
                  <a:pt x="667" y="3907"/>
                </a:lnTo>
                <a:lnTo>
                  <a:pt x="670" y="3907"/>
                </a:lnTo>
                <a:lnTo>
                  <a:pt x="673" y="3907"/>
                </a:lnTo>
                <a:lnTo>
                  <a:pt x="676" y="3908"/>
                </a:lnTo>
                <a:lnTo>
                  <a:pt x="679" y="3910"/>
                </a:lnTo>
                <a:lnTo>
                  <a:pt x="683" y="3914"/>
                </a:lnTo>
                <a:lnTo>
                  <a:pt x="686" y="3919"/>
                </a:lnTo>
                <a:lnTo>
                  <a:pt x="697" y="3931"/>
                </a:lnTo>
                <a:lnTo>
                  <a:pt x="708" y="3943"/>
                </a:lnTo>
                <a:lnTo>
                  <a:pt x="720" y="3953"/>
                </a:lnTo>
                <a:lnTo>
                  <a:pt x="732" y="3963"/>
                </a:lnTo>
                <a:lnTo>
                  <a:pt x="733" y="3967"/>
                </a:lnTo>
                <a:lnTo>
                  <a:pt x="733" y="3971"/>
                </a:lnTo>
                <a:lnTo>
                  <a:pt x="732" y="3972"/>
                </a:lnTo>
                <a:lnTo>
                  <a:pt x="731" y="3973"/>
                </a:lnTo>
                <a:lnTo>
                  <a:pt x="731" y="3973"/>
                </a:lnTo>
                <a:lnTo>
                  <a:pt x="732" y="3974"/>
                </a:lnTo>
                <a:lnTo>
                  <a:pt x="732" y="3974"/>
                </a:lnTo>
                <a:lnTo>
                  <a:pt x="732" y="3973"/>
                </a:lnTo>
                <a:lnTo>
                  <a:pt x="740" y="3974"/>
                </a:lnTo>
                <a:lnTo>
                  <a:pt x="748" y="3977"/>
                </a:lnTo>
                <a:lnTo>
                  <a:pt x="755" y="3981"/>
                </a:lnTo>
                <a:lnTo>
                  <a:pt x="761" y="3985"/>
                </a:lnTo>
                <a:lnTo>
                  <a:pt x="759" y="3982"/>
                </a:lnTo>
                <a:lnTo>
                  <a:pt x="757" y="3978"/>
                </a:lnTo>
                <a:lnTo>
                  <a:pt x="756" y="3977"/>
                </a:lnTo>
                <a:lnTo>
                  <a:pt x="754" y="3976"/>
                </a:lnTo>
                <a:lnTo>
                  <a:pt x="751" y="3974"/>
                </a:lnTo>
                <a:lnTo>
                  <a:pt x="747" y="3972"/>
                </a:lnTo>
                <a:lnTo>
                  <a:pt x="728" y="3951"/>
                </a:lnTo>
                <a:lnTo>
                  <a:pt x="710" y="3929"/>
                </a:lnTo>
                <a:lnTo>
                  <a:pt x="690" y="3908"/>
                </a:lnTo>
                <a:lnTo>
                  <a:pt x="673" y="3884"/>
                </a:lnTo>
                <a:lnTo>
                  <a:pt x="669" y="3879"/>
                </a:lnTo>
                <a:lnTo>
                  <a:pt x="666" y="3874"/>
                </a:lnTo>
                <a:lnTo>
                  <a:pt x="663" y="3868"/>
                </a:lnTo>
                <a:lnTo>
                  <a:pt x="661" y="3862"/>
                </a:lnTo>
                <a:lnTo>
                  <a:pt x="659" y="3856"/>
                </a:lnTo>
                <a:lnTo>
                  <a:pt x="657" y="3850"/>
                </a:lnTo>
                <a:lnTo>
                  <a:pt x="654" y="3844"/>
                </a:lnTo>
                <a:lnTo>
                  <a:pt x="651" y="3839"/>
                </a:lnTo>
                <a:lnTo>
                  <a:pt x="648" y="3833"/>
                </a:lnTo>
                <a:lnTo>
                  <a:pt x="647" y="3826"/>
                </a:lnTo>
                <a:lnTo>
                  <a:pt x="647" y="3821"/>
                </a:lnTo>
                <a:lnTo>
                  <a:pt x="648" y="3817"/>
                </a:lnTo>
                <a:lnTo>
                  <a:pt x="652" y="3814"/>
                </a:lnTo>
                <a:lnTo>
                  <a:pt x="656" y="3813"/>
                </a:lnTo>
                <a:lnTo>
                  <a:pt x="662" y="3812"/>
                </a:lnTo>
                <a:lnTo>
                  <a:pt x="670" y="3814"/>
                </a:lnTo>
                <a:lnTo>
                  <a:pt x="677" y="3814"/>
                </a:lnTo>
                <a:lnTo>
                  <a:pt x="682" y="3813"/>
                </a:lnTo>
                <a:lnTo>
                  <a:pt x="686" y="3811"/>
                </a:lnTo>
                <a:lnTo>
                  <a:pt x="689" y="3808"/>
                </a:lnTo>
                <a:lnTo>
                  <a:pt x="692" y="3804"/>
                </a:lnTo>
                <a:lnTo>
                  <a:pt x="694" y="3799"/>
                </a:lnTo>
                <a:lnTo>
                  <a:pt x="696" y="3794"/>
                </a:lnTo>
                <a:lnTo>
                  <a:pt x="697" y="3788"/>
                </a:lnTo>
                <a:lnTo>
                  <a:pt x="698" y="3781"/>
                </a:lnTo>
                <a:lnTo>
                  <a:pt x="701" y="3774"/>
                </a:lnTo>
                <a:lnTo>
                  <a:pt x="704" y="3767"/>
                </a:lnTo>
                <a:lnTo>
                  <a:pt x="708" y="3762"/>
                </a:lnTo>
                <a:lnTo>
                  <a:pt x="717" y="3756"/>
                </a:lnTo>
                <a:lnTo>
                  <a:pt x="726" y="3751"/>
                </a:lnTo>
                <a:lnTo>
                  <a:pt x="728" y="3750"/>
                </a:lnTo>
                <a:lnTo>
                  <a:pt x="730" y="3749"/>
                </a:lnTo>
                <a:lnTo>
                  <a:pt x="732" y="3749"/>
                </a:lnTo>
                <a:lnTo>
                  <a:pt x="734" y="3749"/>
                </a:lnTo>
                <a:lnTo>
                  <a:pt x="746" y="3751"/>
                </a:lnTo>
                <a:lnTo>
                  <a:pt x="756" y="3752"/>
                </a:lnTo>
                <a:lnTo>
                  <a:pt x="762" y="3754"/>
                </a:lnTo>
                <a:lnTo>
                  <a:pt x="767" y="3756"/>
                </a:lnTo>
                <a:lnTo>
                  <a:pt x="771" y="3759"/>
                </a:lnTo>
                <a:lnTo>
                  <a:pt x="776" y="3764"/>
                </a:lnTo>
                <a:lnTo>
                  <a:pt x="778" y="3766"/>
                </a:lnTo>
                <a:lnTo>
                  <a:pt x="781" y="3767"/>
                </a:lnTo>
                <a:lnTo>
                  <a:pt x="785" y="3768"/>
                </a:lnTo>
                <a:lnTo>
                  <a:pt x="789" y="3768"/>
                </a:lnTo>
                <a:lnTo>
                  <a:pt x="795" y="3767"/>
                </a:lnTo>
                <a:lnTo>
                  <a:pt x="800" y="3764"/>
                </a:lnTo>
                <a:lnTo>
                  <a:pt x="804" y="3761"/>
                </a:lnTo>
                <a:lnTo>
                  <a:pt x="808" y="3759"/>
                </a:lnTo>
                <a:lnTo>
                  <a:pt x="812" y="3757"/>
                </a:lnTo>
                <a:lnTo>
                  <a:pt x="816" y="3756"/>
                </a:lnTo>
                <a:lnTo>
                  <a:pt x="823" y="3755"/>
                </a:lnTo>
                <a:lnTo>
                  <a:pt x="830" y="3757"/>
                </a:lnTo>
                <a:lnTo>
                  <a:pt x="845" y="3763"/>
                </a:lnTo>
                <a:lnTo>
                  <a:pt x="858" y="3771"/>
                </a:lnTo>
                <a:lnTo>
                  <a:pt x="859" y="3767"/>
                </a:lnTo>
                <a:lnTo>
                  <a:pt x="860" y="3763"/>
                </a:lnTo>
                <a:lnTo>
                  <a:pt x="862" y="3761"/>
                </a:lnTo>
                <a:lnTo>
                  <a:pt x="864" y="3759"/>
                </a:lnTo>
                <a:lnTo>
                  <a:pt x="868" y="3756"/>
                </a:lnTo>
                <a:lnTo>
                  <a:pt x="874" y="3754"/>
                </a:lnTo>
                <a:lnTo>
                  <a:pt x="881" y="3753"/>
                </a:lnTo>
                <a:lnTo>
                  <a:pt x="887" y="3752"/>
                </a:lnTo>
                <a:lnTo>
                  <a:pt x="892" y="3750"/>
                </a:lnTo>
                <a:lnTo>
                  <a:pt x="897" y="3747"/>
                </a:lnTo>
                <a:lnTo>
                  <a:pt x="904" y="3741"/>
                </a:lnTo>
                <a:lnTo>
                  <a:pt x="912" y="3736"/>
                </a:lnTo>
                <a:lnTo>
                  <a:pt x="920" y="3732"/>
                </a:lnTo>
                <a:lnTo>
                  <a:pt x="929" y="3727"/>
                </a:lnTo>
                <a:lnTo>
                  <a:pt x="937" y="3723"/>
                </a:lnTo>
                <a:lnTo>
                  <a:pt x="944" y="3718"/>
                </a:lnTo>
                <a:lnTo>
                  <a:pt x="949" y="3713"/>
                </a:lnTo>
                <a:lnTo>
                  <a:pt x="952" y="3708"/>
                </a:lnTo>
                <a:lnTo>
                  <a:pt x="954" y="3703"/>
                </a:lnTo>
                <a:lnTo>
                  <a:pt x="956" y="3698"/>
                </a:lnTo>
                <a:lnTo>
                  <a:pt x="959" y="3695"/>
                </a:lnTo>
                <a:lnTo>
                  <a:pt x="962" y="3692"/>
                </a:lnTo>
                <a:lnTo>
                  <a:pt x="969" y="3689"/>
                </a:lnTo>
                <a:lnTo>
                  <a:pt x="977" y="3687"/>
                </a:lnTo>
                <a:lnTo>
                  <a:pt x="984" y="3687"/>
                </a:lnTo>
                <a:lnTo>
                  <a:pt x="991" y="3686"/>
                </a:lnTo>
                <a:lnTo>
                  <a:pt x="998" y="3685"/>
                </a:lnTo>
                <a:lnTo>
                  <a:pt x="1003" y="3681"/>
                </a:lnTo>
                <a:lnTo>
                  <a:pt x="1008" y="3678"/>
                </a:lnTo>
                <a:lnTo>
                  <a:pt x="1014" y="3675"/>
                </a:lnTo>
                <a:lnTo>
                  <a:pt x="1022" y="3673"/>
                </a:lnTo>
                <a:lnTo>
                  <a:pt x="1029" y="3671"/>
                </a:lnTo>
                <a:lnTo>
                  <a:pt x="1043" y="3668"/>
                </a:lnTo>
                <a:lnTo>
                  <a:pt x="1056" y="3665"/>
                </a:lnTo>
                <a:lnTo>
                  <a:pt x="1067" y="3657"/>
                </a:lnTo>
                <a:lnTo>
                  <a:pt x="1078" y="3650"/>
                </a:lnTo>
                <a:lnTo>
                  <a:pt x="1090" y="3644"/>
                </a:lnTo>
                <a:lnTo>
                  <a:pt x="1103" y="3638"/>
                </a:lnTo>
                <a:lnTo>
                  <a:pt x="1131" y="3629"/>
                </a:lnTo>
                <a:lnTo>
                  <a:pt x="1160" y="3622"/>
                </a:lnTo>
                <a:lnTo>
                  <a:pt x="1169" y="3600"/>
                </a:lnTo>
                <a:lnTo>
                  <a:pt x="1145" y="3590"/>
                </a:lnTo>
                <a:lnTo>
                  <a:pt x="1149" y="3592"/>
                </a:lnTo>
                <a:lnTo>
                  <a:pt x="1154" y="3592"/>
                </a:lnTo>
                <a:lnTo>
                  <a:pt x="1161" y="3593"/>
                </a:lnTo>
                <a:lnTo>
                  <a:pt x="1169" y="3592"/>
                </a:lnTo>
                <a:lnTo>
                  <a:pt x="1185" y="3591"/>
                </a:lnTo>
                <a:lnTo>
                  <a:pt x="1204" y="3588"/>
                </a:lnTo>
                <a:lnTo>
                  <a:pt x="1212" y="3585"/>
                </a:lnTo>
                <a:lnTo>
                  <a:pt x="1221" y="3583"/>
                </a:lnTo>
                <a:lnTo>
                  <a:pt x="1229" y="3580"/>
                </a:lnTo>
                <a:lnTo>
                  <a:pt x="1236" y="3576"/>
                </a:lnTo>
                <a:lnTo>
                  <a:pt x="1243" y="3573"/>
                </a:lnTo>
                <a:lnTo>
                  <a:pt x="1249" y="3569"/>
                </a:lnTo>
                <a:lnTo>
                  <a:pt x="1254" y="3565"/>
                </a:lnTo>
                <a:lnTo>
                  <a:pt x="1257" y="3560"/>
                </a:lnTo>
                <a:lnTo>
                  <a:pt x="1255" y="3563"/>
                </a:lnTo>
                <a:lnTo>
                  <a:pt x="1268" y="3559"/>
                </a:lnTo>
                <a:lnTo>
                  <a:pt x="1278" y="3553"/>
                </a:lnTo>
                <a:lnTo>
                  <a:pt x="1286" y="3548"/>
                </a:lnTo>
                <a:lnTo>
                  <a:pt x="1295" y="3542"/>
                </a:lnTo>
                <a:lnTo>
                  <a:pt x="1301" y="3535"/>
                </a:lnTo>
                <a:lnTo>
                  <a:pt x="1308" y="3529"/>
                </a:lnTo>
                <a:lnTo>
                  <a:pt x="1316" y="3523"/>
                </a:lnTo>
                <a:lnTo>
                  <a:pt x="1325" y="3518"/>
                </a:lnTo>
                <a:lnTo>
                  <a:pt x="1357" y="3503"/>
                </a:lnTo>
                <a:lnTo>
                  <a:pt x="1388" y="3486"/>
                </a:lnTo>
                <a:lnTo>
                  <a:pt x="1418" y="3471"/>
                </a:lnTo>
                <a:lnTo>
                  <a:pt x="1450" y="3456"/>
                </a:lnTo>
                <a:lnTo>
                  <a:pt x="1457" y="3462"/>
                </a:lnTo>
                <a:lnTo>
                  <a:pt x="1460" y="3466"/>
                </a:lnTo>
                <a:lnTo>
                  <a:pt x="1454" y="3467"/>
                </a:lnTo>
                <a:lnTo>
                  <a:pt x="1450" y="3469"/>
                </a:lnTo>
                <a:lnTo>
                  <a:pt x="1447" y="3472"/>
                </a:lnTo>
                <a:lnTo>
                  <a:pt x="1444" y="3475"/>
                </a:lnTo>
                <a:lnTo>
                  <a:pt x="1442" y="3480"/>
                </a:lnTo>
                <a:lnTo>
                  <a:pt x="1440" y="3484"/>
                </a:lnTo>
                <a:lnTo>
                  <a:pt x="1437" y="3487"/>
                </a:lnTo>
                <a:lnTo>
                  <a:pt x="1433" y="3490"/>
                </a:lnTo>
                <a:lnTo>
                  <a:pt x="1414" y="3502"/>
                </a:lnTo>
                <a:lnTo>
                  <a:pt x="1397" y="3513"/>
                </a:lnTo>
                <a:lnTo>
                  <a:pt x="1380" y="3525"/>
                </a:lnTo>
                <a:lnTo>
                  <a:pt x="1363" y="3537"/>
                </a:lnTo>
                <a:lnTo>
                  <a:pt x="1347" y="3548"/>
                </a:lnTo>
                <a:lnTo>
                  <a:pt x="1329" y="3560"/>
                </a:lnTo>
                <a:lnTo>
                  <a:pt x="1311" y="3569"/>
                </a:lnTo>
                <a:lnTo>
                  <a:pt x="1290" y="3578"/>
                </a:lnTo>
                <a:lnTo>
                  <a:pt x="1285" y="3586"/>
                </a:lnTo>
                <a:lnTo>
                  <a:pt x="1281" y="3592"/>
                </a:lnTo>
                <a:lnTo>
                  <a:pt x="1277" y="3595"/>
                </a:lnTo>
                <a:lnTo>
                  <a:pt x="1274" y="3598"/>
                </a:lnTo>
                <a:lnTo>
                  <a:pt x="1274" y="3598"/>
                </a:lnTo>
                <a:lnTo>
                  <a:pt x="1274" y="3598"/>
                </a:lnTo>
                <a:lnTo>
                  <a:pt x="1261" y="3597"/>
                </a:lnTo>
                <a:lnTo>
                  <a:pt x="1244" y="3595"/>
                </a:lnTo>
                <a:lnTo>
                  <a:pt x="1240" y="3601"/>
                </a:lnTo>
                <a:lnTo>
                  <a:pt x="1236" y="3605"/>
                </a:lnTo>
                <a:lnTo>
                  <a:pt x="1232" y="3609"/>
                </a:lnTo>
                <a:lnTo>
                  <a:pt x="1228" y="3613"/>
                </a:lnTo>
                <a:lnTo>
                  <a:pt x="1223" y="3615"/>
                </a:lnTo>
                <a:lnTo>
                  <a:pt x="1217" y="3617"/>
                </a:lnTo>
                <a:lnTo>
                  <a:pt x="1212" y="3618"/>
                </a:lnTo>
                <a:lnTo>
                  <a:pt x="1206" y="3619"/>
                </a:lnTo>
                <a:lnTo>
                  <a:pt x="1182" y="3620"/>
                </a:lnTo>
                <a:lnTo>
                  <a:pt x="1160" y="3622"/>
                </a:lnTo>
                <a:lnTo>
                  <a:pt x="1133" y="3635"/>
                </a:lnTo>
                <a:lnTo>
                  <a:pt x="1106" y="3647"/>
                </a:lnTo>
                <a:lnTo>
                  <a:pt x="1079" y="3659"/>
                </a:lnTo>
                <a:lnTo>
                  <a:pt x="1051" y="3670"/>
                </a:lnTo>
                <a:lnTo>
                  <a:pt x="1036" y="3685"/>
                </a:lnTo>
                <a:lnTo>
                  <a:pt x="1025" y="3697"/>
                </a:lnTo>
                <a:lnTo>
                  <a:pt x="1022" y="3701"/>
                </a:lnTo>
                <a:lnTo>
                  <a:pt x="1019" y="3706"/>
                </a:lnTo>
                <a:lnTo>
                  <a:pt x="1016" y="3710"/>
                </a:lnTo>
                <a:lnTo>
                  <a:pt x="1015" y="3713"/>
                </a:lnTo>
                <a:lnTo>
                  <a:pt x="1015" y="3717"/>
                </a:lnTo>
                <a:lnTo>
                  <a:pt x="1016" y="3720"/>
                </a:lnTo>
                <a:lnTo>
                  <a:pt x="1017" y="3724"/>
                </a:lnTo>
                <a:lnTo>
                  <a:pt x="1021" y="3728"/>
                </a:lnTo>
                <a:lnTo>
                  <a:pt x="1027" y="3736"/>
                </a:lnTo>
                <a:lnTo>
                  <a:pt x="1035" y="3745"/>
                </a:lnTo>
                <a:lnTo>
                  <a:pt x="1035" y="3748"/>
                </a:lnTo>
                <a:lnTo>
                  <a:pt x="1033" y="3750"/>
                </a:lnTo>
                <a:lnTo>
                  <a:pt x="1040" y="3756"/>
                </a:lnTo>
                <a:lnTo>
                  <a:pt x="1046" y="3762"/>
                </a:lnTo>
                <a:lnTo>
                  <a:pt x="1053" y="3767"/>
                </a:lnTo>
                <a:lnTo>
                  <a:pt x="1062" y="3771"/>
                </a:lnTo>
                <a:lnTo>
                  <a:pt x="1052" y="3784"/>
                </a:lnTo>
                <a:lnTo>
                  <a:pt x="1046" y="3791"/>
                </a:lnTo>
                <a:lnTo>
                  <a:pt x="1046" y="3791"/>
                </a:lnTo>
                <a:lnTo>
                  <a:pt x="1053" y="3796"/>
                </a:lnTo>
                <a:lnTo>
                  <a:pt x="1059" y="3802"/>
                </a:lnTo>
                <a:lnTo>
                  <a:pt x="1059" y="3801"/>
                </a:lnTo>
                <a:lnTo>
                  <a:pt x="1059" y="3801"/>
                </a:lnTo>
                <a:lnTo>
                  <a:pt x="1059" y="3801"/>
                </a:lnTo>
                <a:lnTo>
                  <a:pt x="1066" y="3799"/>
                </a:lnTo>
                <a:lnTo>
                  <a:pt x="1072" y="3799"/>
                </a:lnTo>
                <a:lnTo>
                  <a:pt x="1078" y="3801"/>
                </a:lnTo>
                <a:lnTo>
                  <a:pt x="1083" y="3804"/>
                </a:lnTo>
                <a:lnTo>
                  <a:pt x="1086" y="3799"/>
                </a:lnTo>
                <a:lnTo>
                  <a:pt x="1087" y="3795"/>
                </a:lnTo>
                <a:lnTo>
                  <a:pt x="1088" y="3791"/>
                </a:lnTo>
                <a:lnTo>
                  <a:pt x="1087" y="3787"/>
                </a:lnTo>
                <a:lnTo>
                  <a:pt x="1087" y="3784"/>
                </a:lnTo>
                <a:lnTo>
                  <a:pt x="1085" y="3781"/>
                </a:lnTo>
                <a:lnTo>
                  <a:pt x="1083" y="3779"/>
                </a:lnTo>
                <a:lnTo>
                  <a:pt x="1081" y="3775"/>
                </a:lnTo>
                <a:lnTo>
                  <a:pt x="1070" y="3766"/>
                </a:lnTo>
                <a:lnTo>
                  <a:pt x="1060" y="3756"/>
                </a:lnTo>
                <a:lnTo>
                  <a:pt x="1060" y="3756"/>
                </a:lnTo>
                <a:lnTo>
                  <a:pt x="1058" y="3755"/>
                </a:lnTo>
                <a:lnTo>
                  <a:pt x="1059" y="3755"/>
                </a:lnTo>
                <a:lnTo>
                  <a:pt x="1060" y="3755"/>
                </a:lnTo>
                <a:lnTo>
                  <a:pt x="1062" y="3754"/>
                </a:lnTo>
                <a:lnTo>
                  <a:pt x="1062" y="3753"/>
                </a:lnTo>
                <a:lnTo>
                  <a:pt x="1062" y="3750"/>
                </a:lnTo>
                <a:lnTo>
                  <a:pt x="1067" y="3747"/>
                </a:lnTo>
                <a:lnTo>
                  <a:pt x="1073" y="3745"/>
                </a:lnTo>
                <a:lnTo>
                  <a:pt x="1080" y="3744"/>
                </a:lnTo>
                <a:lnTo>
                  <a:pt x="1087" y="3744"/>
                </a:lnTo>
                <a:lnTo>
                  <a:pt x="1094" y="3743"/>
                </a:lnTo>
                <a:lnTo>
                  <a:pt x="1101" y="3742"/>
                </a:lnTo>
                <a:lnTo>
                  <a:pt x="1105" y="3741"/>
                </a:lnTo>
                <a:lnTo>
                  <a:pt x="1108" y="3739"/>
                </a:lnTo>
                <a:lnTo>
                  <a:pt x="1109" y="3737"/>
                </a:lnTo>
                <a:lnTo>
                  <a:pt x="1111" y="3730"/>
                </a:lnTo>
                <a:lnTo>
                  <a:pt x="1109" y="3722"/>
                </a:lnTo>
                <a:lnTo>
                  <a:pt x="1109" y="3718"/>
                </a:lnTo>
                <a:lnTo>
                  <a:pt x="1109" y="3716"/>
                </a:lnTo>
                <a:lnTo>
                  <a:pt x="1112" y="3715"/>
                </a:lnTo>
                <a:lnTo>
                  <a:pt x="1115" y="3716"/>
                </a:lnTo>
                <a:lnTo>
                  <a:pt x="1115" y="3716"/>
                </a:lnTo>
                <a:lnTo>
                  <a:pt x="1115" y="3705"/>
                </a:lnTo>
                <a:lnTo>
                  <a:pt x="1117" y="3699"/>
                </a:lnTo>
                <a:lnTo>
                  <a:pt x="1118" y="3697"/>
                </a:lnTo>
                <a:lnTo>
                  <a:pt x="1120" y="3696"/>
                </a:lnTo>
                <a:lnTo>
                  <a:pt x="1122" y="3696"/>
                </a:lnTo>
                <a:lnTo>
                  <a:pt x="1124" y="3696"/>
                </a:lnTo>
                <a:lnTo>
                  <a:pt x="1128" y="3696"/>
                </a:lnTo>
                <a:lnTo>
                  <a:pt x="1133" y="3697"/>
                </a:lnTo>
                <a:lnTo>
                  <a:pt x="1138" y="3698"/>
                </a:lnTo>
                <a:lnTo>
                  <a:pt x="1143" y="3696"/>
                </a:lnTo>
                <a:lnTo>
                  <a:pt x="1163" y="3707"/>
                </a:lnTo>
                <a:lnTo>
                  <a:pt x="1175" y="3714"/>
                </a:lnTo>
                <a:lnTo>
                  <a:pt x="1186" y="3720"/>
                </a:lnTo>
                <a:lnTo>
                  <a:pt x="1186" y="3720"/>
                </a:lnTo>
                <a:lnTo>
                  <a:pt x="1182" y="3715"/>
                </a:lnTo>
                <a:lnTo>
                  <a:pt x="1180" y="3711"/>
                </a:lnTo>
                <a:lnTo>
                  <a:pt x="1179" y="3708"/>
                </a:lnTo>
                <a:lnTo>
                  <a:pt x="1178" y="3705"/>
                </a:lnTo>
                <a:lnTo>
                  <a:pt x="1178" y="3703"/>
                </a:lnTo>
                <a:lnTo>
                  <a:pt x="1179" y="3701"/>
                </a:lnTo>
                <a:lnTo>
                  <a:pt x="1181" y="3699"/>
                </a:lnTo>
                <a:lnTo>
                  <a:pt x="1183" y="3698"/>
                </a:lnTo>
                <a:lnTo>
                  <a:pt x="1187" y="3697"/>
                </a:lnTo>
                <a:lnTo>
                  <a:pt x="1192" y="3695"/>
                </a:lnTo>
                <a:lnTo>
                  <a:pt x="1196" y="3693"/>
                </a:lnTo>
                <a:lnTo>
                  <a:pt x="1199" y="3690"/>
                </a:lnTo>
                <a:lnTo>
                  <a:pt x="1199" y="3690"/>
                </a:lnTo>
                <a:lnTo>
                  <a:pt x="1199" y="3689"/>
                </a:lnTo>
                <a:lnTo>
                  <a:pt x="1199" y="3686"/>
                </a:lnTo>
                <a:lnTo>
                  <a:pt x="1198" y="3684"/>
                </a:lnTo>
                <a:lnTo>
                  <a:pt x="1196" y="3681"/>
                </a:lnTo>
                <a:lnTo>
                  <a:pt x="1193" y="3677"/>
                </a:lnTo>
                <a:lnTo>
                  <a:pt x="1191" y="3672"/>
                </a:lnTo>
                <a:lnTo>
                  <a:pt x="1191" y="3664"/>
                </a:lnTo>
                <a:lnTo>
                  <a:pt x="1191" y="3661"/>
                </a:lnTo>
                <a:lnTo>
                  <a:pt x="1192" y="3657"/>
                </a:lnTo>
                <a:lnTo>
                  <a:pt x="1194" y="3652"/>
                </a:lnTo>
                <a:lnTo>
                  <a:pt x="1196" y="3647"/>
                </a:lnTo>
                <a:lnTo>
                  <a:pt x="1196" y="3647"/>
                </a:lnTo>
                <a:lnTo>
                  <a:pt x="1205" y="3649"/>
                </a:lnTo>
                <a:lnTo>
                  <a:pt x="1222" y="3653"/>
                </a:lnTo>
                <a:lnTo>
                  <a:pt x="1231" y="3655"/>
                </a:lnTo>
                <a:lnTo>
                  <a:pt x="1240" y="3656"/>
                </a:lnTo>
                <a:lnTo>
                  <a:pt x="1243" y="3656"/>
                </a:lnTo>
                <a:lnTo>
                  <a:pt x="1246" y="3656"/>
                </a:lnTo>
                <a:lnTo>
                  <a:pt x="1249" y="3655"/>
                </a:lnTo>
                <a:lnTo>
                  <a:pt x="1250" y="3654"/>
                </a:lnTo>
                <a:lnTo>
                  <a:pt x="1251" y="3653"/>
                </a:lnTo>
                <a:lnTo>
                  <a:pt x="1251" y="3652"/>
                </a:lnTo>
                <a:lnTo>
                  <a:pt x="1267" y="3642"/>
                </a:lnTo>
                <a:lnTo>
                  <a:pt x="1282" y="3631"/>
                </a:lnTo>
                <a:lnTo>
                  <a:pt x="1297" y="3620"/>
                </a:lnTo>
                <a:lnTo>
                  <a:pt x="1311" y="3608"/>
                </a:lnTo>
                <a:lnTo>
                  <a:pt x="1343" y="3583"/>
                </a:lnTo>
                <a:lnTo>
                  <a:pt x="1381" y="3553"/>
                </a:lnTo>
                <a:lnTo>
                  <a:pt x="1381" y="3553"/>
                </a:lnTo>
                <a:lnTo>
                  <a:pt x="1381" y="3553"/>
                </a:lnTo>
                <a:lnTo>
                  <a:pt x="1385" y="3552"/>
                </a:lnTo>
                <a:lnTo>
                  <a:pt x="1395" y="3549"/>
                </a:lnTo>
                <a:lnTo>
                  <a:pt x="1411" y="3542"/>
                </a:lnTo>
                <a:lnTo>
                  <a:pt x="1427" y="3535"/>
                </a:lnTo>
                <a:lnTo>
                  <a:pt x="1444" y="3528"/>
                </a:lnTo>
                <a:lnTo>
                  <a:pt x="1461" y="3521"/>
                </a:lnTo>
                <a:lnTo>
                  <a:pt x="1469" y="3517"/>
                </a:lnTo>
                <a:lnTo>
                  <a:pt x="1480" y="3512"/>
                </a:lnTo>
                <a:lnTo>
                  <a:pt x="1486" y="3510"/>
                </a:lnTo>
                <a:lnTo>
                  <a:pt x="1492" y="3510"/>
                </a:lnTo>
                <a:lnTo>
                  <a:pt x="1499" y="3512"/>
                </a:lnTo>
                <a:lnTo>
                  <a:pt x="1506" y="3516"/>
                </a:lnTo>
                <a:lnTo>
                  <a:pt x="1512" y="3515"/>
                </a:lnTo>
                <a:lnTo>
                  <a:pt x="1517" y="3513"/>
                </a:lnTo>
                <a:lnTo>
                  <a:pt x="1520" y="3512"/>
                </a:lnTo>
                <a:lnTo>
                  <a:pt x="1522" y="3510"/>
                </a:lnTo>
                <a:lnTo>
                  <a:pt x="1524" y="3506"/>
                </a:lnTo>
                <a:lnTo>
                  <a:pt x="1526" y="3502"/>
                </a:lnTo>
                <a:lnTo>
                  <a:pt x="1535" y="3481"/>
                </a:lnTo>
                <a:lnTo>
                  <a:pt x="1504" y="3467"/>
                </a:lnTo>
                <a:lnTo>
                  <a:pt x="1506" y="3461"/>
                </a:lnTo>
                <a:lnTo>
                  <a:pt x="1511" y="3447"/>
                </a:lnTo>
                <a:lnTo>
                  <a:pt x="1508" y="3443"/>
                </a:lnTo>
                <a:lnTo>
                  <a:pt x="1506" y="3441"/>
                </a:lnTo>
                <a:lnTo>
                  <a:pt x="1504" y="3441"/>
                </a:lnTo>
                <a:lnTo>
                  <a:pt x="1501" y="3441"/>
                </a:lnTo>
                <a:lnTo>
                  <a:pt x="1498" y="3443"/>
                </a:lnTo>
                <a:lnTo>
                  <a:pt x="1494" y="3447"/>
                </a:lnTo>
                <a:lnTo>
                  <a:pt x="1487" y="3454"/>
                </a:lnTo>
                <a:lnTo>
                  <a:pt x="1483" y="3457"/>
                </a:lnTo>
                <a:lnTo>
                  <a:pt x="1482" y="3457"/>
                </a:lnTo>
                <a:lnTo>
                  <a:pt x="1482" y="3456"/>
                </a:lnTo>
                <a:lnTo>
                  <a:pt x="1481" y="3453"/>
                </a:lnTo>
                <a:lnTo>
                  <a:pt x="1481" y="3449"/>
                </a:lnTo>
                <a:lnTo>
                  <a:pt x="1488" y="3448"/>
                </a:lnTo>
                <a:lnTo>
                  <a:pt x="1496" y="3446"/>
                </a:lnTo>
                <a:lnTo>
                  <a:pt x="1505" y="3442"/>
                </a:lnTo>
                <a:lnTo>
                  <a:pt x="1513" y="3439"/>
                </a:lnTo>
                <a:lnTo>
                  <a:pt x="1522" y="3436"/>
                </a:lnTo>
                <a:lnTo>
                  <a:pt x="1532" y="3435"/>
                </a:lnTo>
                <a:lnTo>
                  <a:pt x="1537" y="3434"/>
                </a:lnTo>
                <a:lnTo>
                  <a:pt x="1542" y="3435"/>
                </a:lnTo>
                <a:lnTo>
                  <a:pt x="1548" y="3436"/>
                </a:lnTo>
                <a:lnTo>
                  <a:pt x="1553" y="3437"/>
                </a:lnTo>
                <a:lnTo>
                  <a:pt x="1553" y="3437"/>
                </a:lnTo>
                <a:lnTo>
                  <a:pt x="1556" y="3430"/>
                </a:lnTo>
                <a:lnTo>
                  <a:pt x="1560" y="3422"/>
                </a:lnTo>
                <a:lnTo>
                  <a:pt x="1560" y="3422"/>
                </a:lnTo>
                <a:lnTo>
                  <a:pt x="1556" y="3415"/>
                </a:lnTo>
                <a:lnTo>
                  <a:pt x="1553" y="3408"/>
                </a:lnTo>
                <a:lnTo>
                  <a:pt x="1567" y="3401"/>
                </a:lnTo>
                <a:lnTo>
                  <a:pt x="1583" y="3392"/>
                </a:lnTo>
                <a:lnTo>
                  <a:pt x="1596" y="3381"/>
                </a:lnTo>
                <a:lnTo>
                  <a:pt x="1610" y="3370"/>
                </a:lnTo>
                <a:lnTo>
                  <a:pt x="1624" y="3360"/>
                </a:lnTo>
                <a:lnTo>
                  <a:pt x="1638" y="3349"/>
                </a:lnTo>
                <a:lnTo>
                  <a:pt x="1651" y="3340"/>
                </a:lnTo>
                <a:lnTo>
                  <a:pt x="1666" y="3330"/>
                </a:lnTo>
                <a:lnTo>
                  <a:pt x="1690" y="3315"/>
                </a:lnTo>
                <a:lnTo>
                  <a:pt x="1713" y="3299"/>
                </a:lnTo>
                <a:lnTo>
                  <a:pt x="1725" y="3291"/>
                </a:lnTo>
                <a:lnTo>
                  <a:pt x="1737" y="3283"/>
                </a:lnTo>
                <a:lnTo>
                  <a:pt x="1750" y="3274"/>
                </a:lnTo>
                <a:lnTo>
                  <a:pt x="1764" y="3267"/>
                </a:lnTo>
                <a:lnTo>
                  <a:pt x="1764" y="3267"/>
                </a:lnTo>
                <a:lnTo>
                  <a:pt x="1764" y="3267"/>
                </a:lnTo>
                <a:lnTo>
                  <a:pt x="1785" y="3262"/>
                </a:lnTo>
                <a:lnTo>
                  <a:pt x="1811" y="3256"/>
                </a:lnTo>
                <a:lnTo>
                  <a:pt x="1839" y="3250"/>
                </a:lnTo>
                <a:lnTo>
                  <a:pt x="1868" y="3242"/>
                </a:lnTo>
                <a:lnTo>
                  <a:pt x="1897" y="3234"/>
                </a:lnTo>
                <a:lnTo>
                  <a:pt x="1924" y="3224"/>
                </a:lnTo>
                <a:lnTo>
                  <a:pt x="1936" y="3220"/>
                </a:lnTo>
                <a:lnTo>
                  <a:pt x="1948" y="3215"/>
                </a:lnTo>
                <a:lnTo>
                  <a:pt x="1959" y="3210"/>
                </a:lnTo>
                <a:lnTo>
                  <a:pt x="1968" y="3205"/>
                </a:lnTo>
                <a:lnTo>
                  <a:pt x="1967" y="3208"/>
                </a:lnTo>
                <a:lnTo>
                  <a:pt x="1968" y="3207"/>
                </a:lnTo>
                <a:lnTo>
                  <a:pt x="1971" y="3208"/>
                </a:lnTo>
                <a:lnTo>
                  <a:pt x="1980" y="3211"/>
                </a:lnTo>
                <a:lnTo>
                  <a:pt x="1998" y="3217"/>
                </a:lnTo>
                <a:lnTo>
                  <a:pt x="1997" y="3218"/>
                </a:lnTo>
                <a:lnTo>
                  <a:pt x="1993" y="3210"/>
                </a:lnTo>
                <a:lnTo>
                  <a:pt x="1991" y="3204"/>
                </a:lnTo>
                <a:lnTo>
                  <a:pt x="2022" y="3193"/>
                </a:lnTo>
                <a:lnTo>
                  <a:pt x="2054" y="3181"/>
                </a:lnTo>
                <a:lnTo>
                  <a:pt x="2085" y="3168"/>
                </a:lnTo>
                <a:lnTo>
                  <a:pt x="2117" y="3158"/>
                </a:lnTo>
                <a:lnTo>
                  <a:pt x="2129" y="3154"/>
                </a:lnTo>
                <a:lnTo>
                  <a:pt x="2139" y="3149"/>
                </a:lnTo>
                <a:lnTo>
                  <a:pt x="2148" y="3143"/>
                </a:lnTo>
                <a:lnTo>
                  <a:pt x="2157" y="3137"/>
                </a:lnTo>
                <a:lnTo>
                  <a:pt x="2177" y="3123"/>
                </a:lnTo>
                <a:lnTo>
                  <a:pt x="2200" y="3108"/>
                </a:lnTo>
                <a:lnTo>
                  <a:pt x="2199" y="3107"/>
                </a:lnTo>
                <a:lnTo>
                  <a:pt x="2204" y="3108"/>
                </a:lnTo>
                <a:lnTo>
                  <a:pt x="2211" y="3107"/>
                </a:lnTo>
                <a:lnTo>
                  <a:pt x="2220" y="3103"/>
                </a:lnTo>
                <a:lnTo>
                  <a:pt x="2229" y="3098"/>
                </a:lnTo>
                <a:lnTo>
                  <a:pt x="2238" y="3092"/>
                </a:lnTo>
                <a:lnTo>
                  <a:pt x="2248" y="3085"/>
                </a:lnTo>
                <a:lnTo>
                  <a:pt x="2257" y="3077"/>
                </a:lnTo>
                <a:lnTo>
                  <a:pt x="2267" y="3068"/>
                </a:lnTo>
                <a:lnTo>
                  <a:pt x="2267" y="3067"/>
                </a:lnTo>
                <a:lnTo>
                  <a:pt x="2266" y="3067"/>
                </a:lnTo>
                <a:lnTo>
                  <a:pt x="2272" y="3058"/>
                </a:lnTo>
                <a:lnTo>
                  <a:pt x="2276" y="3052"/>
                </a:lnTo>
                <a:lnTo>
                  <a:pt x="2281" y="3049"/>
                </a:lnTo>
                <a:lnTo>
                  <a:pt x="2285" y="3047"/>
                </a:lnTo>
                <a:lnTo>
                  <a:pt x="2289" y="3047"/>
                </a:lnTo>
                <a:lnTo>
                  <a:pt x="2293" y="3046"/>
                </a:lnTo>
                <a:lnTo>
                  <a:pt x="2297" y="3045"/>
                </a:lnTo>
                <a:lnTo>
                  <a:pt x="2301" y="3043"/>
                </a:lnTo>
                <a:lnTo>
                  <a:pt x="2300" y="3051"/>
                </a:lnTo>
                <a:lnTo>
                  <a:pt x="2300" y="3060"/>
                </a:lnTo>
                <a:lnTo>
                  <a:pt x="2296" y="3064"/>
                </a:lnTo>
                <a:lnTo>
                  <a:pt x="2292" y="3068"/>
                </a:lnTo>
                <a:lnTo>
                  <a:pt x="2298" y="3066"/>
                </a:lnTo>
                <a:lnTo>
                  <a:pt x="2304" y="3064"/>
                </a:lnTo>
                <a:lnTo>
                  <a:pt x="2314" y="3061"/>
                </a:lnTo>
                <a:lnTo>
                  <a:pt x="2324" y="3057"/>
                </a:lnTo>
                <a:lnTo>
                  <a:pt x="2328" y="3056"/>
                </a:lnTo>
                <a:lnTo>
                  <a:pt x="2333" y="3055"/>
                </a:lnTo>
                <a:lnTo>
                  <a:pt x="2338" y="3054"/>
                </a:lnTo>
                <a:lnTo>
                  <a:pt x="2343" y="3054"/>
                </a:lnTo>
                <a:lnTo>
                  <a:pt x="2372" y="3032"/>
                </a:lnTo>
                <a:lnTo>
                  <a:pt x="2399" y="3009"/>
                </a:lnTo>
                <a:lnTo>
                  <a:pt x="2427" y="2986"/>
                </a:lnTo>
                <a:lnTo>
                  <a:pt x="2456" y="2964"/>
                </a:lnTo>
                <a:lnTo>
                  <a:pt x="2462" y="2959"/>
                </a:lnTo>
                <a:lnTo>
                  <a:pt x="2467" y="2954"/>
                </a:lnTo>
                <a:lnTo>
                  <a:pt x="2466" y="2951"/>
                </a:lnTo>
                <a:lnTo>
                  <a:pt x="2465" y="2947"/>
                </a:lnTo>
                <a:lnTo>
                  <a:pt x="2451" y="2942"/>
                </a:lnTo>
                <a:lnTo>
                  <a:pt x="2437" y="2935"/>
                </a:lnTo>
                <a:lnTo>
                  <a:pt x="2447" y="2923"/>
                </a:lnTo>
                <a:lnTo>
                  <a:pt x="2455" y="2911"/>
                </a:lnTo>
                <a:lnTo>
                  <a:pt x="2456" y="2908"/>
                </a:lnTo>
                <a:lnTo>
                  <a:pt x="2456" y="2905"/>
                </a:lnTo>
                <a:lnTo>
                  <a:pt x="2456" y="2902"/>
                </a:lnTo>
                <a:lnTo>
                  <a:pt x="2454" y="2899"/>
                </a:lnTo>
                <a:lnTo>
                  <a:pt x="2452" y="2896"/>
                </a:lnTo>
                <a:lnTo>
                  <a:pt x="2449" y="2892"/>
                </a:lnTo>
                <a:lnTo>
                  <a:pt x="2444" y="2889"/>
                </a:lnTo>
                <a:lnTo>
                  <a:pt x="2439" y="2886"/>
                </a:lnTo>
                <a:lnTo>
                  <a:pt x="2435" y="2890"/>
                </a:lnTo>
                <a:lnTo>
                  <a:pt x="2430" y="2892"/>
                </a:lnTo>
                <a:lnTo>
                  <a:pt x="2425" y="2893"/>
                </a:lnTo>
                <a:lnTo>
                  <a:pt x="2420" y="2892"/>
                </a:lnTo>
                <a:lnTo>
                  <a:pt x="2411" y="2890"/>
                </a:lnTo>
                <a:lnTo>
                  <a:pt x="2401" y="2890"/>
                </a:lnTo>
                <a:lnTo>
                  <a:pt x="2401" y="2890"/>
                </a:lnTo>
                <a:lnTo>
                  <a:pt x="2401" y="2890"/>
                </a:lnTo>
                <a:lnTo>
                  <a:pt x="2403" y="2895"/>
                </a:lnTo>
                <a:lnTo>
                  <a:pt x="2405" y="2899"/>
                </a:lnTo>
                <a:lnTo>
                  <a:pt x="2405" y="2903"/>
                </a:lnTo>
                <a:lnTo>
                  <a:pt x="2404" y="2906"/>
                </a:lnTo>
                <a:lnTo>
                  <a:pt x="2402" y="2914"/>
                </a:lnTo>
                <a:lnTo>
                  <a:pt x="2399" y="2921"/>
                </a:lnTo>
                <a:lnTo>
                  <a:pt x="2398" y="2925"/>
                </a:lnTo>
                <a:lnTo>
                  <a:pt x="2397" y="2927"/>
                </a:lnTo>
                <a:lnTo>
                  <a:pt x="2396" y="2927"/>
                </a:lnTo>
                <a:lnTo>
                  <a:pt x="2394" y="2927"/>
                </a:lnTo>
                <a:lnTo>
                  <a:pt x="2391" y="2924"/>
                </a:lnTo>
                <a:lnTo>
                  <a:pt x="2387" y="2921"/>
                </a:lnTo>
                <a:lnTo>
                  <a:pt x="2382" y="2911"/>
                </a:lnTo>
                <a:lnTo>
                  <a:pt x="2377" y="2900"/>
                </a:lnTo>
                <a:lnTo>
                  <a:pt x="2375" y="2905"/>
                </a:lnTo>
                <a:lnTo>
                  <a:pt x="2372" y="2909"/>
                </a:lnTo>
                <a:lnTo>
                  <a:pt x="2369" y="2913"/>
                </a:lnTo>
                <a:lnTo>
                  <a:pt x="2365" y="2916"/>
                </a:lnTo>
                <a:lnTo>
                  <a:pt x="2361" y="2919"/>
                </a:lnTo>
                <a:lnTo>
                  <a:pt x="2358" y="2923"/>
                </a:lnTo>
                <a:lnTo>
                  <a:pt x="2355" y="2927"/>
                </a:lnTo>
                <a:lnTo>
                  <a:pt x="2352" y="2931"/>
                </a:lnTo>
                <a:lnTo>
                  <a:pt x="2350" y="2934"/>
                </a:lnTo>
                <a:lnTo>
                  <a:pt x="2349" y="2936"/>
                </a:lnTo>
                <a:lnTo>
                  <a:pt x="2347" y="2937"/>
                </a:lnTo>
                <a:lnTo>
                  <a:pt x="2345" y="2938"/>
                </a:lnTo>
                <a:lnTo>
                  <a:pt x="2341" y="2939"/>
                </a:lnTo>
                <a:lnTo>
                  <a:pt x="2336" y="2940"/>
                </a:lnTo>
                <a:lnTo>
                  <a:pt x="2335" y="2940"/>
                </a:lnTo>
                <a:lnTo>
                  <a:pt x="2333" y="2940"/>
                </a:lnTo>
                <a:lnTo>
                  <a:pt x="2332" y="2942"/>
                </a:lnTo>
                <a:lnTo>
                  <a:pt x="2329" y="2944"/>
                </a:lnTo>
                <a:lnTo>
                  <a:pt x="2327" y="2944"/>
                </a:lnTo>
                <a:lnTo>
                  <a:pt x="2323" y="2943"/>
                </a:lnTo>
                <a:lnTo>
                  <a:pt x="2323" y="2944"/>
                </a:lnTo>
                <a:lnTo>
                  <a:pt x="2323" y="2945"/>
                </a:lnTo>
                <a:lnTo>
                  <a:pt x="2320" y="2951"/>
                </a:lnTo>
                <a:lnTo>
                  <a:pt x="2316" y="2954"/>
                </a:lnTo>
                <a:lnTo>
                  <a:pt x="2303" y="2967"/>
                </a:lnTo>
                <a:lnTo>
                  <a:pt x="2291" y="2980"/>
                </a:lnTo>
                <a:lnTo>
                  <a:pt x="2281" y="2985"/>
                </a:lnTo>
                <a:lnTo>
                  <a:pt x="2271" y="2989"/>
                </a:lnTo>
                <a:lnTo>
                  <a:pt x="2260" y="2994"/>
                </a:lnTo>
                <a:lnTo>
                  <a:pt x="2250" y="2999"/>
                </a:lnTo>
                <a:lnTo>
                  <a:pt x="2247" y="3008"/>
                </a:lnTo>
                <a:lnTo>
                  <a:pt x="2243" y="3014"/>
                </a:lnTo>
                <a:lnTo>
                  <a:pt x="2240" y="3015"/>
                </a:lnTo>
                <a:lnTo>
                  <a:pt x="2237" y="3016"/>
                </a:lnTo>
                <a:lnTo>
                  <a:pt x="2233" y="3014"/>
                </a:lnTo>
                <a:lnTo>
                  <a:pt x="2227" y="3010"/>
                </a:lnTo>
                <a:lnTo>
                  <a:pt x="2239" y="3003"/>
                </a:lnTo>
                <a:lnTo>
                  <a:pt x="2252" y="2996"/>
                </a:lnTo>
                <a:lnTo>
                  <a:pt x="2254" y="2991"/>
                </a:lnTo>
                <a:lnTo>
                  <a:pt x="2257" y="2986"/>
                </a:lnTo>
                <a:lnTo>
                  <a:pt x="2261" y="2982"/>
                </a:lnTo>
                <a:lnTo>
                  <a:pt x="2266" y="2978"/>
                </a:lnTo>
                <a:lnTo>
                  <a:pt x="2274" y="2972"/>
                </a:lnTo>
                <a:lnTo>
                  <a:pt x="2284" y="2965"/>
                </a:lnTo>
                <a:lnTo>
                  <a:pt x="2293" y="2960"/>
                </a:lnTo>
                <a:lnTo>
                  <a:pt x="2302" y="2953"/>
                </a:lnTo>
                <a:lnTo>
                  <a:pt x="2306" y="2948"/>
                </a:lnTo>
                <a:lnTo>
                  <a:pt x="2311" y="2944"/>
                </a:lnTo>
                <a:lnTo>
                  <a:pt x="2314" y="2940"/>
                </a:lnTo>
                <a:lnTo>
                  <a:pt x="2317" y="2935"/>
                </a:lnTo>
                <a:lnTo>
                  <a:pt x="2315" y="2931"/>
                </a:lnTo>
                <a:lnTo>
                  <a:pt x="2314" y="2927"/>
                </a:lnTo>
                <a:lnTo>
                  <a:pt x="2310" y="2925"/>
                </a:lnTo>
                <a:lnTo>
                  <a:pt x="2307" y="2923"/>
                </a:lnTo>
                <a:lnTo>
                  <a:pt x="2305" y="2920"/>
                </a:lnTo>
                <a:lnTo>
                  <a:pt x="2303" y="2917"/>
                </a:lnTo>
                <a:lnTo>
                  <a:pt x="2302" y="2911"/>
                </a:lnTo>
                <a:lnTo>
                  <a:pt x="2303" y="2903"/>
                </a:lnTo>
                <a:lnTo>
                  <a:pt x="2299" y="2901"/>
                </a:lnTo>
                <a:lnTo>
                  <a:pt x="2295" y="2899"/>
                </a:lnTo>
                <a:lnTo>
                  <a:pt x="2291" y="2896"/>
                </a:lnTo>
                <a:lnTo>
                  <a:pt x="2288" y="2892"/>
                </a:lnTo>
                <a:lnTo>
                  <a:pt x="2286" y="2889"/>
                </a:lnTo>
                <a:lnTo>
                  <a:pt x="2285" y="2883"/>
                </a:lnTo>
                <a:lnTo>
                  <a:pt x="2290" y="2873"/>
                </a:lnTo>
                <a:lnTo>
                  <a:pt x="2294" y="2864"/>
                </a:lnTo>
                <a:lnTo>
                  <a:pt x="2296" y="2856"/>
                </a:lnTo>
                <a:lnTo>
                  <a:pt x="2296" y="2848"/>
                </a:lnTo>
                <a:lnTo>
                  <a:pt x="2294" y="2840"/>
                </a:lnTo>
                <a:lnTo>
                  <a:pt x="2291" y="2831"/>
                </a:lnTo>
                <a:lnTo>
                  <a:pt x="2286" y="2822"/>
                </a:lnTo>
                <a:lnTo>
                  <a:pt x="2279" y="2811"/>
                </a:lnTo>
                <a:lnTo>
                  <a:pt x="2279" y="2811"/>
                </a:lnTo>
                <a:lnTo>
                  <a:pt x="2279" y="2811"/>
                </a:lnTo>
                <a:lnTo>
                  <a:pt x="2281" y="2807"/>
                </a:lnTo>
                <a:lnTo>
                  <a:pt x="2281" y="2803"/>
                </a:lnTo>
                <a:lnTo>
                  <a:pt x="2280" y="2800"/>
                </a:lnTo>
                <a:lnTo>
                  <a:pt x="2278" y="2796"/>
                </a:lnTo>
                <a:lnTo>
                  <a:pt x="2276" y="2793"/>
                </a:lnTo>
                <a:lnTo>
                  <a:pt x="2272" y="2791"/>
                </a:lnTo>
                <a:lnTo>
                  <a:pt x="2269" y="2789"/>
                </a:lnTo>
                <a:lnTo>
                  <a:pt x="2264" y="2787"/>
                </a:lnTo>
                <a:lnTo>
                  <a:pt x="2259" y="2786"/>
                </a:lnTo>
                <a:lnTo>
                  <a:pt x="2254" y="2786"/>
                </a:lnTo>
                <a:lnTo>
                  <a:pt x="2249" y="2786"/>
                </a:lnTo>
                <a:lnTo>
                  <a:pt x="2244" y="2786"/>
                </a:lnTo>
                <a:lnTo>
                  <a:pt x="2239" y="2787"/>
                </a:lnTo>
                <a:lnTo>
                  <a:pt x="2234" y="2789"/>
                </a:lnTo>
                <a:lnTo>
                  <a:pt x="2229" y="2791"/>
                </a:lnTo>
                <a:lnTo>
                  <a:pt x="2225" y="2794"/>
                </a:lnTo>
                <a:lnTo>
                  <a:pt x="2217" y="2800"/>
                </a:lnTo>
                <a:lnTo>
                  <a:pt x="2207" y="2805"/>
                </a:lnTo>
                <a:lnTo>
                  <a:pt x="2203" y="2808"/>
                </a:lnTo>
                <a:lnTo>
                  <a:pt x="2199" y="2811"/>
                </a:lnTo>
                <a:lnTo>
                  <a:pt x="2196" y="2812"/>
                </a:lnTo>
                <a:lnTo>
                  <a:pt x="2194" y="2812"/>
                </a:lnTo>
                <a:lnTo>
                  <a:pt x="2192" y="2811"/>
                </a:lnTo>
                <a:lnTo>
                  <a:pt x="2190" y="2810"/>
                </a:lnTo>
                <a:lnTo>
                  <a:pt x="2188" y="2807"/>
                </a:lnTo>
                <a:lnTo>
                  <a:pt x="2188" y="2804"/>
                </a:lnTo>
                <a:lnTo>
                  <a:pt x="2189" y="2801"/>
                </a:lnTo>
                <a:lnTo>
                  <a:pt x="2190" y="2799"/>
                </a:lnTo>
                <a:lnTo>
                  <a:pt x="2192" y="2797"/>
                </a:lnTo>
                <a:lnTo>
                  <a:pt x="2194" y="2795"/>
                </a:lnTo>
                <a:lnTo>
                  <a:pt x="2196" y="2795"/>
                </a:lnTo>
                <a:lnTo>
                  <a:pt x="2198" y="2795"/>
                </a:lnTo>
                <a:lnTo>
                  <a:pt x="2204" y="2797"/>
                </a:lnTo>
                <a:lnTo>
                  <a:pt x="2203" y="2797"/>
                </a:lnTo>
                <a:lnTo>
                  <a:pt x="2205" y="2796"/>
                </a:lnTo>
                <a:lnTo>
                  <a:pt x="2208" y="2795"/>
                </a:lnTo>
                <a:lnTo>
                  <a:pt x="2213" y="2794"/>
                </a:lnTo>
                <a:lnTo>
                  <a:pt x="2221" y="2794"/>
                </a:lnTo>
                <a:lnTo>
                  <a:pt x="2229" y="2794"/>
                </a:lnTo>
                <a:lnTo>
                  <a:pt x="2239" y="2796"/>
                </a:lnTo>
                <a:lnTo>
                  <a:pt x="2250" y="2798"/>
                </a:lnTo>
                <a:lnTo>
                  <a:pt x="2250" y="2798"/>
                </a:lnTo>
                <a:lnTo>
                  <a:pt x="2250" y="2799"/>
                </a:lnTo>
                <a:lnTo>
                  <a:pt x="2252" y="2792"/>
                </a:lnTo>
                <a:lnTo>
                  <a:pt x="2255" y="2786"/>
                </a:lnTo>
                <a:lnTo>
                  <a:pt x="2257" y="2779"/>
                </a:lnTo>
                <a:lnTo>
                  <a:pt x="2258" y="2772"/>
                </a:lnTo>
                <a:lnTo>
                  <a:pt x="2258" y="2765"/>
                </a:lnTo>
                <a:lnTo>
                  <a:pt x="2257" y="2757"/>
                </a:lnTo>
                <a:lnTo>
                  <a:pt x="2255" y="2749"/>
                </a:lnTo>
                <a:lnTo>
                  <a:pt x="2250" y="2740"/>
                </a:lnTo>
                <a:lnTo>
                  <a:pt x="2247" y="2735"/>
                </a:lnTo>
                <a:lnTo>
                  <a:pt x="2245" y="2730"/>
                </a:lnTo>
                <a:lnTo>
                  <a:pt x="2252" y="2730"/>
                </a:lnTo>
                <a:lnTo>
                  <a:pt x="2255" y="2727"/>
                </a:lnTo>
                <a:lnTo>
                  <a:pt x="2255" y="2725"/>
                </a:lnTo>
                <a:lnTo>
                  <a:pt x="2253" y="2723"/>
                </a:lnTo>
                <a:lnTo>
                  <a:pt x="2247" y="2718"/>
                </a:lnTo>
                <a:lnTo>
                  <a:pt x="2242" y="2714"/>
                </a:lnTo>
                <a:lnTo>
                  <a:pt x="2240" y="2707"/>
                </a:lnTo>
                <a:lnTo>
                  <a:pt x="2237" y="2699"/>
                </a:lnTo>
                <a:lnTo>
                  <a:pt x="2234" y="2691"/>
                </a:lnTo>
                <a:lnTo>
                  <a:pt x="2231" y="2683"/>
                </a:lnTo>
                <a:lnTo>
                  <a:pt x="2228" y="2676"/>
                </a:lnTo>
                <a:lnTo>
                  <a:pt x="2223" y="2669"/>
                </a:lnTo>
                <a:lnTo>
                  <a:pt x="2218" y="2663"/>
                </a:lnTo>
                <a:lnTo>
                  <a:pt x="2212" y="2657"/>
                </a:lnTo>
                <a:lnTo>
                  <a:pt x="2207" y="2651"/>
                </a:lnTo>
                <a:lnTo>
                  <a:pt x="2202" y="2642"/>
                </a:lnTo>
                <a:lnTo>
                  <a:pt x="2198" y="2632"/>
                </a:lnTo>
                <a:lnTo>
                  <a:pt x="2195" y="2620"/>
                </a:lnTo>
                <a:lnTo>
                  <a:pt x="2195" y="2620"/>
                </a:lnTo>
                <a:lnTo>
                  <a:pt x="2189" y="2635"/>
                </a:lnTo>
                <a:lnTo>
                  <a:pt x="2186" y="2640"/>
                </a:lnTo>
                <a:lnTo>
                  <a:pt x="2186" y="2639"/>
                </a:lnTo>
                <a:lnTo>
                  <a:pt x="2185" y="2639"/>
                </a:lnTo>
                <a:lnTo>
                  <a:pt x="2147" y="2667"/>
                </a:lnTo>
                <a:lnTo>
                  <a:pt x="2108" y="2696"/>
                </a:lnTo>
                <a:lnTo>
                  <a:pt x="2070" y="2725"/>
                </a:lnTo>
                <a:lnTo>
                  <a:pt x="2035" y="2756"/>
                </a:lnTo>
                <a:lnTo>
                  <a:pt x="2032" y="2758"/>
                </a:lnTo>
                <a:lnTo>
                  <a:pt x="2028" y="2759"/>
                </a:lnTo>
                <a:lnTo>
                  <a:pt x="2026" y="2760"/>
                </a:lnTo>
                <a:lnTo>
                  <a:pt x="2024" y="2760"/>
                </a:lnTo>
                <a:lnTo>
                  <a:pt x="2019" y="2758"/>
                </a:lnTo>
                <a:lnTo>
                  <a:pt x="2015" y="2756"/>
                </a:lnTo>
                <a:lnTo>
                  <a:pt x="2013" y="2754"/>
                </a:lnTo>
                <a:lnTo>
                  <a:pt x="2012" y="2752"/>
                </a:lnTo>
                <a:lnTo>
                  <a:pt x="2012" y="2750"/>
                </a:lnTo>
                <a:lnTo>
                  <a:pt x="2012" y="2749"/>
                </a:lnTo>
                <a:lnTo>
                  <a:pt x="2014" y="2746"/>
                </a:lnTo>
                <a:lnTo>
                  <a:pt x="2016" y="2743"/>
                </a:lnTo>
                <a:lnTo>
                  <a:pt x="2027" y="2732"/>
                </a:lnTo>
                <a:lnTo>
                  <a:pt x="2039" y="2720"/>
                </a:lnTo>
                <a:lnTo>
                  <a:pt x="2050" y="2709"/>
                </a:lnTo>
                <a:lnTo>
                  <a:pt x="2061" y="2698"/>
                </a:lnTo>
                <a:lnTo>
                  <a:pt x="2066" y="2692"/>
                </a:lnTo>
                <a:lnTo>
                  <a:pt x="2070" y="2687"/>
                </a:lnTo>
                <a:lnTo>
                  <a:pt x="2062" y="2691"/>
                </a:lnTo>
                <a:lnTo>
                  <a:pt x="2054" y="2696"/>
                </a:lnTo>
                <a:lnTo>
                  <a:pt x="2050" y="2695"/>
                </a:lnTo>
                <a:lnTo>
                  <a:pt x="2046" y="2695"/>
                </a:lnTo>
                <a:lnTo>
                  <a:pt x="2042" y="2695"/>
                </a:lnTo>
                <a:lnTo>
                  <a:pt x="2038" y="2697"/>
                </a:lnTo>
                <a:lnTo>
                  <a:pt x="2032" y="2701"/>
                </a:lnTo>
                <a:lnTo>
                  <a:pt x="2025" y="2706"/>
                </a:lnTo>
                <a:lnTo>
                  <a:pt x="2020" y="2712"/>
                </a:lnTo>
                <a:lnTo>
                  <a:pt x="2014" y="2717"/>
                </a:lnTo>
                <a:lnTo>
                  <a:pt x="2011" y="2719"/>
                </a:lnTo>
                <a:lnTo>
                  <a:pt x="2008" y="2721"/>
                </a:lnTo>
                <a:lnTo>
                  <a:pt x="2004" y="2722"/>
                </a:lnTo>
                <a:lnTo>
                  <a:pt x="2000" y="2723"/>
                </a:lnTo>
                <a:lnTo>
                  <a:pt x="2002" y="2726"/>
                </a:lnTo>
                <a:lnTo>
                  <a:pt x="2003" y="2730"/>
                </a:lnTo>
                <a:lnTo>
                  <a:pt x="2004" y="2732"/>
                </a:lnTo>
                <a:lnTo>
                  <a:pt x="2004" y="2735"/>
                </a:lnTo>
                <a:lnTo>
                  <a:pt x="2003" y="2737"/>
                </a:lnTo>
                <a:lnTo>
                  <a:pt x="2001" y="2739"/>
                </a:lnTo>
                <a:lnTo>
                  <a:pt x="1998" y="2740"/>
                </a:lnTo>
                <a:lnTo>
                  <a:pt x="1995" y="2741"/>
                </a:lnTo>
                <a:lnTo>
                  <a:pt x="1992" y="2741"/>
                </a:lnTo>
                <a:lnTo>
                  <a:pt x="1991" y="2740"/>
                </a:lnTo>
                <a:lnTo>
                  <a:pt x="1989" y="2739"/>
                </a:lnTo>
                <a:lnTo>
                  <a:pt x="1988" y="2737"/>
                </a:lnTo>
                <a:lnTo>
                  <a:pt x="1986" y="2733"/>
                </a:lnTo>
                <a:lnTo>
                  <a:pt x="1983" y="2728"/>
                </a:lnTo>
                <a:lnTo>
                  <a:pt x="1981" y="2724"/>
                </a:lnTo>
                <a:lnTo>
                  <a:pt x="1981" y="2721"/>
                </a:lnTo>
                <a:lnTo>
                  <a:pt x="1982" y="2718"/>
                </a:lnTo>
                <a:lnTo>
                  <a:pt x="1983" y="2716"/>
                </a:lnTo>
                <a:lnTo>
                  <a:pt x="1989" y="2712"/>
                </a:lnTo>
                <a:lnTo>
                  <a:pt x="1994" y="2708"/>
                </a:lnTo>
                <a:lnTo>
                  <a:pt x="2007" y="2698"/>
                </a:lnTo>
                <a:lnTo>
                  <a:pt x="2020" y="2687"/>
                </a:lnTo>
                <a:lnTo>
                  <a:pt x="2034" y="2677"/>
                </a:lnTo>
                <a:lnTo>
                  <a:pt x="2047" y="2665"/>
                </a:lnTo>
                <a:lnTo>
                  <a:pt x="2049" y="2662"/>
                </a:lnTo>
                <a:lnTo>
                  <a:pt x="2050" y="2660"/>
                </a:lnTo>
                <a:lnTo>
                  <a:pt x="2053" y="2658"/>
                </a:lnTo>
                <a:lnTo>
                  <a:pt x="2056" y="2658"/>
                </a:lnTo>
                <a:lnTo>
                  <a:pt x="2063" y="2648"/>
                </a:lnTo>
                <a:lnTo>
                  <a:pt x="2071" y="2641"/>
                </a:lnTo>
                <a:lnTo>
                  <a:pt x="2081" y="2634"/>
                </a:lnTo>
                <a:lnTo>
                  <a:pt x="2090" y="2628"/>
                </a:lnTo>
                <a:lnTo>
                  <a:pt x="2100" y="2622"/>
                </a:lnTo>
                <a:lnTo>
                  <a:pt x="2109" y="2614"/>
                </a:lnTo>
                <a:lnTo>
                  <a:pt x="2118" y="2607"/>
                </a:lnTo>
                <a:lnTo>
                  <a:pt x="2127" y="2599"/>
                </a:lnTo>
                <a:lnTo>
                  <a:pt x="2135" y="2595"/>
                </a:lnTo>
                <a:lnTo>
                  <a:pt x="2145" y="2588"/>
                </a:lnTo>
                <a:lnTo>
                  <a:pt x="2149" y="2584"/>
                </a:lnTo>
                <a:lnTo>
                  <a:pt x="2153" y="2580"/>
                </a:lnTo>
                <a:lnTo>
                  <a:pt x="2156" y="2576"/>
                </a:lnTo>
                <a:lnTo>
                  <a:pt x="2158" y="2571"/>
                </a:lnTo>
                <a:lnTo>
                  <a:pt x="2161" y="2568"/>
                </a:lnTo>
                <a:lnTo>
                  <a:pt x="2163" y="2566"/>
                </a:lnTo>
                <a:lnTo>
                  <a:pt x="2162" y="2564"/>
                </a:lnTo>
                <a:lnTo>
                  <a:pt x="2161" y="2561"/>
                </a:lnTo>
                <a:lnTo>
                  <a:pt x="2160" y="2557"/>
                </a:lnTo>
                <a:lnTo>
                  <a:pt x="2159" y="2552"/>
                </a:lnTo>
                <a:lnTo>
                  <a:pt x="2159" y="2545"/>
                </a:lnTo>
                <a:lnTo>
                  <a:pt x="2160" y="2535"/>
                </a:lnTo>
                <a:lnTo>
                  <a:pt x="2160" y="2535"/>
                </a:lnTo>
                <a:lnTo>
                  <a:pt x="2150" y="2542"/>
                </a:lnTo>
                <a:lnTo>
                  <a:pt x="2142" y="2549"/>
                </a:lnTo>
                <a:lnTo>
                  <a:pt x="2137" y="2556"/>
                </a:lnTo>
                <a:lnTo>
                  <a:pt x="2133" y="2562"/>
                </a:lnTo>
                <a:lnTo>
                  <a:pt x="2128" y="2568"/>
                </a:lnTo>
                <a:lnTo>
                  <a:pt x="2121" y="2573"/>
                </a:lnTo>
                <a:lnTo>
                  <a:pt x="2112" y="2577"/>
                </a:lnTo>
                <a:lnTo>
                  <a:pt x="2100" y="2581"/>
                </a:lnTo>
                <a:lnTo>
                  <a:pt x="2100" y="2583"/>
                </a:lnTo>
                <a:lnTo>
                  <a:pt x="2099" y="2584"/>
                </a:lnTo>
                <a:lnTo>
                  <a:pt x="2100" y="2581"/>
                </a:lnTo>
                <a:lnTo>
                  <a:pt x="2103" y="2587"/>
                </a:lnTo>
                <a:lnTo>
                  <a:pt x="2105" y="2592"/>
                </a:lnTo>
                <a:lnTo>
                  <a:pt x="2105" y="2595"/>
                </a:lnTo>
                <a:lnTo>
                  <a:pt x="2104" y="2598"/>
                </a:lnTo>
                <a:lnTo>
                  <a:pt x="2102" y="2600"/>
                </a:lnTo>
                <a:lnTo>
                  <a:pt x="2099" y="2601"/>
                </a:lnTo>
                <a:lnTo>
                  <a:pt x="2095" y="2602"/>
                </a:lnTo>
                <a:lnTo>
                  <a:pt x="2091" y="2602"/>
                </a:lnTo>
                <a:lnTo>
                  <a:pt x="2081" y="2601"/>
                </a:lnTo>
                <a:lnTo>
                  <a:pt x="2069" y="2598"/>
                </a:lnTo>
                <a:lnTo>
                  <a:pt x="2058" y="2595"/>
                </a:lnTo>
                <a:lnTo>
                  <a:pt x="2049" y="2591"/>
                </a:lnTo>
                <a:lnTo>
                  <a:pt x="2049" y="2591"/>
                </a:lnTo>
                <a:lnTo>
                  <a:pt x="2051" y="2612"/>
                </a:lnTo>
                <a:lnTo>
                  <a:pt x="2052" y="2624"/>
                </a:lnTo>
                <a:lnTo>
                  <a:pt x="2052" y="2628"/>
                </a:lnTo>
                <a:lnTo>
                  <a:pt x="2052" y="2630"/>
                </a:lnTo>
                <a:lnTo>
                  <a:pt x="2051" y="2632"/>
                </a:lnTo>
                <a:lnTo>
                  <a:pt x="2048" y="2634"/>
                </a:lnTo>
                <a:lnTo>
                  <a:pt x="2043" y="2637"/>
                </a:lnTo>
                <a:lnTo>
                  <a:pt x="2039" y="2641"/>
                </a:lnTo>
                <a:lnTo>
                  <a:pt x="2036" y="2646"/>
                </a:lnTo>
                <a:lnTo>
                  <a:pt x="2033" y="2651"/>
                </a:lnTo>
                <a:lnTo>
                  <a:pt x="2029" y="2662"/>
                </a:lnTo>
                <a:lnTo>
                  <a:pt x="2025" y="2672"/>
                </a:lnTo>
                <a:lnTo>
                  <a:pt x="2025" y="2674"/>
                </a:lnTo>
                <a:lnTo>
                  <a:pt x="2023" y="2677"/>
                </a:lnTo>
                <a:lnTo>
                  <a:pt x="2021" y="2679"/>
                </a:lnTo>
                <a:lnTo>
                  <a:pt x="2019" y="2681"/>
                </a:lnTo>
                <a:lnTo>
                  <a:pt x="2017" y="2683"/>
                </a:lnTo>
                <a:lnTo>
                  <a:pt x="2011" y="2685"/>
                </a:lnTo>
                <a:lnTo>
                  <a:pt x="2005" y="2686"/>
                </a:lnTo>
                <a:lnTo>
                  <a:pt x="1992" y="2687"/>
                </a:lnTo>
                <a:lnTo>
                  <a:pt x="1980" y="2688"/>
                </a:lnTo>
                <a:lnTo>
                  <a:pt x="1989" y="2675"/>
                </a:lnTo>
                <a:lnTo>
                  <a:pt x="1996" y="2662"/>
                </a:lnTo>
                <a:lnTo>
                  <a:pt x="1993" y="2660"/>
                </a:lnTo>
                <a:lnTo>
                  <a:pt x="1989" y="2658"/>
                </a:lnTo>
                <a:lnTo>
                  <a:pt x="1987" y="2656"/>
                </a:lnTo>
                <a:lnTo>
                  <a:pt x="1986" y="2654"/>
                </a:lnTo>
                <a:lnTo>
                  <a:pt x="1980" y="2655"/>
                </a:lnTo>
                <a:lnTo>
                  <a:pt x="1975" y="2654"/>
                </a:lnTo>
                <a:lnTo>
                  <a:pt x="1973" y="2653"/>
                </a:lnTo>
                <a:lnTo>
                  <a:pt x="1971" y="2651"/>
                </a:lnTo>
                <a:lnTo>
                  <a:pt x="1969" y="2649"/>
                </a:lnTo>
                <a:lnTo>
                  <a:pt x="1968" y="2645"/>
                </a:lnTo>
                <a:lnTo>
                  <a:pt x="1970" y="2645"/>
                </a:lnTo>
                <a:lnTo>
                  <a:pt x="1972" y="2644"/>
                </a:lnTo>
                <a:lnTo>
                  <a:pt x="1974" y="2642"/>
                </a:lnTo>
                <a:lnTo>
                  <a:pt x="1976" y="2639"/>
                </a:lnTo>
                <a:lnTo>
                  <a:pt x="1978" y="2637"/>
                </a:lnTo>
                <a:lnTo>
                  <a:pt x="1981" y="2635"/>
                </a:lnTo>
                <a:lnTo>
                  <a:pt x="1986" y="2634"/>
                </a:lnTo>
                <a:lnTo>
                  <a:pt x="1991" y="2636"/>
                </a:lnTo>
                <a:lnTo>
                  <a:pt x="1991" y="2636"/>
                </a:lnTo>
                <a:lnTo>
                  <a:pt x="2002" y="2630"/>
                </a:lnTo>
                <a:lnTo>
                  <a:pt x="2019" y="2621"/>
                </a:lnTo>
                <a:lnTo>
                  <a:pt x="2018" y="2619"/>
                </a:lnTo>
                <a:lnTo>
                  <a:pt x="2016" y="2617"/>
                </a:lnTo>
                <a:lnTo>
                  <a:pt x="2013" y="2617"/>
                </a:lnTo>
                <a:lnTo>
                  <a:pt x="2010" y="2617"/>
                </a:lnTo>
                <a:lnTo>
                  <a:pt x="2007" y="2617"/>
                </a:lnTo>
                <a:lnTo>
                  <a:pt x="2005" y="2617"/>
                </a:lnTo>
                <a:lnTo>
                  <a:pt x="2003" y="2615"/>
                </a:lnTo>
                <a:lnTo>
                  <a:pt x="2003" y="2612"/>
                </a:lnTo>
                <a:lnTo>
                  <a:pt x="2004" y="2608"/>
                </a:lnTo>
                <a:lnTo>
                  <a:pt x="2006" y="2606"/>
                </a:lnTo>
                <a:lnTo>
                  <a:pt x="2008" y="2606"/>
                </a:lnTo>
                <a:lnTo>
                  <a:pt x="2010" y="2606"/>
                </a:lnTo>
                <a:lnTo>
                  <a:pt x="2013" y="2607"/>
                </a:lnTo>
                <a:lnTo>
                  <a:pt x="2016" y="2608"/>
                </a:lnTo>
                <a:lnTo>
                  <a:pt x="2018" y="2609"/>
                </a:lnTo>
                <a:lnTo>
                  <a:pt x="2020" y="2608"/>
                </a:lnTo>
                <a:lnTo>
                  <a:pt x="2024" y="2605"/>
                </a:lnTo>
                <a:lnTo>
                  <a:pt x="2029" y="2602"/>
                </a:lnTo>
                <a:lnTo>
                  <a:pt x="2028" y="2600"/>
                </a:lnTo>
                <a:lnTo>
                  <a:pt x="2028" y="2598"/>
                </a:lnTo>
                <a:lnTo>
                  <a:pt x="2028" y="2596"/>
                </a:lnTo>
                <a:lnTo>
                  <a:pt x="2029" y="2595"/>
                </a:lnTo>
                <a:lnTo>
                  <a:pt x="2034" y="2594"/>
                </a:lnTo>
                <a:lnTo>
                  <a:pt x="2039" y="2594"/>
                </a:lnTo>
                <a:lnTo>
                  <a:pt x="2045" y="2595"/>
                </a:lnTo>
                <a:lnTo>
                  <a:pt x="2052" y="2596"/>
                </a:lnTo>
                <a:lnTo>
                  <a:pt x="2055" y="2596"/>
                </a:lnTo>
                <a:lnTo>
                  <a:pt x="2057" y="2595"/>
                </a:lnTo>
                <a:lnTo>
                  <a:pt x="2059" y="2593"/>
                </a:lnTo>
                <a:lnTo>
                  <a:pt x="2061" y="2591"/>
                </a:lnTo>
                <a:lnTo>
                  <a:pt x="2061" y="2591"/>
                </a:lnTo>
                <a:lnTo>
                  <a:pt x="2063" y="2583"/>
                </a:lnTo>
                <a:lnTo>
                  <a:pt x="2064" y="2575"/>
                </a:lnTo>
                <a:lnTo>
                  <a:pt x="2065" y="2571"/>
                </a:lnTo>
                <a:lnTo>
                  <a:pt x="2066" y="2567"/>
                </a:lnTo>
                <a:lnTo>
                  <a:pt x="2068" y="2562"/>
                </a:lnTo>
                <a:lnTo>
                  <a:pt x="2072" y="2558"/>
                </a:lnTo>
                <a:lnTo>
                  <a:pt x="2086" y="2547"/>
                </a:lnTo>
                <a:lnTo>
                  <a:pt x="2100" y="2538"/>
                </a:lnTo>
                <a:lnTo>
                  <a:pt x="2107" y="2534"/>
                </a:lnTo>
                <a:lnTo>
                  <a:pt x="2113" y="2528"/>
                </a:lnTo>
                <a:lnTo>
                  <a:pt x="2119" y="2522"/>
                </a:lnTo>
                <a:lnTo>
                  <a:pt x="2126" y="2516"/>
                </a:lnTo>
                <a:lnTo>
                  <a:pt x="2132" y="2509"/>
                </a:lnTo>
                <a:lnTo>
                  <a:pt x="2139" y="2502"/>
                </a:lnTo>
                <a:lnTo>
                  <a:pt x="2146" y="2496"/>
                </a:lnTo>
                <a:lnTo>
                  <a:pt x="2154" y="2492"/>
                </a:lnTo>
                <a:lnTo>
                  <a:pt x="2163" y="2489"/>
                </a:lnTo>
                <a:lnTo>
                  <a:pt x="2173" y="2487"/>
                </a:lnTo>
                <a:lnTo>
                  <a:pt x="2183" y="2487"/>
                </a:lnTo>
                <a:lnTo>
                  <a:pt x="2194" y="2490"/>
                </a:lnTo>
                <a:lnTo>
                  <a:pt x="2196" y="2485"/>
                </a:lnTo>
                <a:lnTo>
                  <a:pt x="2198" y="2481"/>
                </a:lnTo>
                <a:lnTo>
                  <a:pt x="2197" y="2481"/>
                </a:lnTo>
                <a:lnTo>
                  <a:pt x="2196" y="2476"/>
                </a:lnTo>
                <a:lnTo>
                  <a:pt x="2194" y="2472"/>
                </a:lnTo>
                <a:lnTo>
                  <a:pt x="2193" y="2469"/>
                </a:lnTo>
                <a:lnTo>
                  <a:pt x="2192" y="2467"/>
                </a:lnTo>
                <a:lnTo>
                  <a:pt x="2192" y="2465"/>
                </a:lnTo>
                <a:lnTo>
                  <a:pt x="2193" y="2462"/>
                </a:lnTo>
                <a:lnTo>
                  <a:pt x="2195" y="2460"/>
                </a:lnTo>
                <a:lnTo>
                  <a:pt x="2197" y="2458"/>
                </a:lnTo>
                <a:lnTo>
                  <a:pt x="2199" y="2457"/>
                </a:lnTo>
                <a:lnTo>
                  <a:pt x="2202" y="2458"/>
                </a:lnTo>
                <a:lnTo>
                  <a:pt x="2204" y="2459"/>
                </a:lnTo>
                <a:lnTo>
                  <a:pt x="2205" y="2460"/>
                </a:lnTo>
                <a:lnTo>
                  <a:pt x="2206" y="2462"/>
                </a:lnTo>
                <a:lnTo>
                  <a:pt x="2205" y="2463"/>
                </a:lnTo>
                <a:lnTo>
                  <a:pt x="2204" y="2466"/>
                </a:lnTo>
                <a:lnTo>
                  <a:pt x="2203" y="2469"/>
                </a:lnTo>
                <a:lnTo>
                  <a:pt x="2215" y="2462"/>
                </a:lnTo>
                <a:lnTo>
                  <a:pt x="2228" y="2455"/>
                </a:lnTo>
                <a:lnTo>
                  <a:pt x="2226" y="2454"/>
                </a:lnTo>
                <a:lnTo>
                  <a:pt x="2225" y="2452"/>
                </a:lnTo>
                <a:lnTo>
                  <a:pt x="2225" y="2451"/>
                </a:lnTo>
                <a:lnTo>
                  <a:pt x="2226" y="2450"/>
                </a:lnTo>
                <a:lnTo>
                  <a:pt x="2230" y="2448"/>
                </a:lnTo>
                <a:lnTo>
                  <a:pt x="2235" y="2445"/>
                </a:lnTo>
                <a:lnTo>
                  <a:pt x="2238" y="2444"/>
                </a:lnTo>
                <a:lnTo>
                  <a:pt x="2242" y="2443"/>
                </a:lnTo>
                <a:lnTo>
                  <a:pt x="2247" y="2444"/>
                </a:lnTo>
                <a:lnTo>
                  <a:pt x="2251" y="2445"/>
                </a:lnTo>
                <a:lnTo>
                  <a:pt x="2255" y="2447"/>
                </a:lnTo>
                <a:lnTo>
                  <a:pt x="2258" y="2449"/>
                </a:lnTo>
                <a:lnTo>
                  <a:pt x="2259" y="2452"/>
                </a:lnTo>
                <a:lnTo>
                  <a:pt x="2259" y="2456"/>
                </a:lnTo>
                <a:lnTo>
                  <a:pt x="2266" y="2441"/>
                </a:lnTo>
                <a:lnTo>
                  <a:pt x="2244" y="2432"/>
                </a:lnTo>
                <a:lnTo>
                  <a:pt x="2252" y="2434"/>
                </a:lnTo>
                <a:lnTo>
                  <a:pt x="2264" y="2436"/>
                </a:lnTo>
                <a:lnTo>
                  <a:pt x="2279" y="2439"/>
                </a:lnTo>
                <a:lnTo>
                  <a:pt x="2299" y="2444"/>
                </a:lnTo>
                <a:lnTo>
                  <a:pt x="2298" y="2446"/>
                </a:lnTo>
                <a:lnTo>
                  <a:pt x="2298" y="2447"/>
                </a:lnTo>
                <a:lnTo>
                  <a:pt x="2298" y="2444"/>
                </a:lnTo>
                <a:lnTo>
                  <a:pt x="2298" y="2441"/>
                </a:lnTo>
                <a:lnTo>
                  <a:pt x="2297" y="2438"/>
                </a:lnTo>
                <a:lnTo>
                  <a:pt x="2295" y="2435"/>
                </a:lnTo>
                <a:lnTo>
                  <a:pt x="2290" y="2429"/>
                </a:lnTo>
                <a:lnTo>
                  <a:pt x="2286" y="2423"/>
                </a:lnTo>
                <a:lnTo>
                  <a:pt x="2278" y="2427"/>
                </a:lnTo>
                <a:lnTo>
                  <a:pt x="2268" y="2431"/>
                </a:lnTo>
                <a:lnTo>
                  <a:pt x="2261" y="2433"/>
                </a:lnTo>
                <a:lnTo>
                  <a:pt x="2255" y="2434"/>
                </a:lnTo>
                <a:lnTo>
                  <a:pt x="2249" y="2434"/>
                </a:lnTo>
                <a:lnTo>
                  <a:pt x="2242" y="2434"/>
                </a:lnTo>
                <a:lnTo>
                  <a:pt x="2247" y="2430"/>
                </a:lnTo>
                <a:lnTo>
                  <a:pt x="2251" y="2425"/>
                </a:lnTo>
                <a:lnTo>
                  <a:pt x="2255" y="2421"/>
                </a:lnTo>
                <a:lnTo>
                  <a:pt x="2258" y="2416"/>
                </a:lnTo>
                <a:lnTo>
                  <a:pt x="2260" y="2412"/>
                </a:lnTo>
                <a:lnTo>
                  <a:pt x="2264" y="2410"/>
                </a:lnTo>
                <a:lnTo>
                  <a:pt x="2266" y="2408"/>
                </a:lnTo>
                <a:lnTo>
                  <a:pt x="2268" y="2408"/>
                </a:lnTo>
                <a:lnTo>
                  <a:pt x="2278" y="2413"/>
                </a:lnTo>
                <a:lnTo>
                  <a:pt x="2278" y="2413"/>
                </a:lnTo>
                <a:lnTo>
                  <a:pt x="2279" y="2410"/>
                </a:lnTo>
                <a:lnTo>
                  <a:pt x="2279" y="2408"/>
                </a:lnTo>
                <a:lnTo>
                  <a:pt x="2279" y="2405"/>
                </a:lnTo>
                <a:lnTo>
                  <a:pt x="2278" y="2403"/>
                </a:lnTo>
                <a:lnTo>
                  <a:pt x="2275" y="2399"/>
                </a:lnTo>
                <a:lnTo>
                  <a:pt x="2271" y="2395"/>
                </a:lnTo>
                <a:lnTo>
                  <a:pt x="2266" y="2394"/>
                </a:lnTo>
                <a:lnTo>
                  <a:pt x="2258" y="2393"/>
                </a:lnTo>
                <a:lnTo>
                  <a:pt x="2252" y="2394"/>
                </a:lnTo>
                <a:lnTo>
                  <a:pt x="2246" y="2397"/>
                </a:lnTo>
                <a:lnTo>
                  <a:pt x="2234" y="2403"/>
                </a:lnTo>
                <a:lnTo>
                  <a:pt x="2221" y="2407"/>
                </a:lnTo>
                <a:lnTo>
                  <a:pt x="2213" y="2412"/>
                </a:lnTo>
                <a:lnTo>
                  <a:pt x="2208" y="2419"/>
                </a:lnTo>
                <a:lnTo>
                  <a:pt x="2205" y="2422"/>
                </a:lnTo>
                <a:lnTo>
                  <a:pt x="2202" y="2425"/>
                </a:lnTo>
                <a:lnTo>
                  <a:pt x="2198" y="2427"/>
                </a:lnTo>
                <a:lnTo>
                  <a:pt x="2194" y="2428"/>
                </a:lnTo>
                <a:lnTo>
                  <a:pt x="2200" y="2431"/>
                </a:lnTo>
                <a:lnTo>
                  <a:pt x="2200" y="2432"/>
                </a:lnTo>
                <a:lnTo>
                  <a:pt x="2198" y="2435"/>
                </a:lnTo>
                <a:lnTo>
                  <a:pt x="2195" y="2438"/>
                </a:lnTo>
                <a:lnTo>
                  <a:pt x="2192" y="2441"/>
                </a:lnTo>
                <a:lnTo>
                  <a:pt x="2187" y="2443"/>
                </a:lnTo>
                <a:lnTo>
                  <a:pt x="2177" y="2447"/>
                </a:lnTo>
                <a:lnTo>
                  <a:pt x="2165" y="2450"/>
                </a:lnTo>
                <a:lnTo>
                  <a:pt x="2152" y="2451"/>
                </a:lnTo>
                <a:lnTo>
                  <a:pt x="2140" y="2451"/>
                </a:lnTo>
                <a:lnTo>
                  <a:pt x="2129" y="2450"/>
                </a:lnTo>
                <a:lnTo>
                  <a:pt x="2119" y="2448"/>
                </a:lnTo>
                <a:lnTo>
                  <a:pt x="2127" y="2451"/>
                </a:lnTo>
                <a:lnTo>
                  <a:pt x="2129" y="2456"/>
                </a:lnTo>
                <a:lnTo>
                  <a:pt x="2134" y="2468"/>
                </a:lnTo>
                <a:lnTo>
                  <a:pt x="2137" y="2474"/>
                </a:lnTo>
                <a:lnTo>
                  <a:pt x="2139" y="2480"/>
                </a:lnTo>
                <a:lnTo>
                  <a:pt x="2141" y="2485"/>
                </a:lnTo>
                <a:lnTo>
                  <a:pt x="2141" y="2488"/>
                </a:lnTo>
                <a:lnTo>
                  <a:pt x="2141" y="2487"/>
                </a:lnTo>
                <a:lnTo>
                  <a:pt x="2141" y="2487"/>
                </a:lnTo>
                <a:lnTo>
                  <a:pt x="2140" y="2489"/>
                </a:lnTo>
                <a:lnTo>
                  <a:pt x="2138" y="2491"/>
                </a:lnTo>
                <a:lnTo>
                  <a:pt x="2136" y="2492"/>
                </a:lnTo>
                <a:lnTo>
                  <a:pt x="2133" y="2493"/>
                </a:lnTo>
                <a:lnTo>
                  <a:pt x="2127" y="2495"/>
                </a:lnTo>
                <a:lnTo>
                  <a:pt x="2119" y="2496"/>
                </a:lnTo>
                <a:lnTo>
                  <a:pt x="2113" y="2497"/>
                </a:lnTo>
                <a:lnTo>
                  <a:pt x="2107" y="2497"/>
                </a:lnTo>
                <a:lnTo>
                  <a:pt x="2103" y="2498"/>
                </a:lnTo>
                <a:lnTo>
                  <a:pt x="2101" y="2500"/>
                </a:lnTo>
                <a:lnTo>
                  <a:pt x="2101" y="2500"/>
                </a:lnTo>
                <a:lnTo>
                  <a:pt x="2101" y="2500"/>
                </a:lnTo>
                <a:lnTo>
                  <a:pt x="2095" y="2500"/>
                </a:lnTo>
                <a:lnTo>
                  <a:pt x="2089" y="2501"/>
                </a:lnTo>
                <a:lnTo>
                  <a:pt x="2084" y="2502"/>
                </a:lnTo>
                <a:lnTo>
                  <a:pt x="2079" y="2504"/>
                </a:lnTo>
                <a:lnTo>
                  <a:pt x="2070" y="2510"/>
                </a:lnTo>
                <a:lnTo>
                  <a:pt x="2062" y="2516"/>
                </a:lnTo>
                <a:lnTo>
                  <a:pt x="2049" y="2529"/>
                </a:lnTo>
                <a:lnTo>
                  <a:pt x="2034" y="2540"/>
                </a:lnTo>
                <a:lnTo>
                  <a:pt x="2028" y="2542"/>
                </a:lnTo>
                <a:lnTo>
                  <a:pt x="2021" y="2543"/>
                </a:lnTo>
                <a:lnTo>
                  <a:pt x="2014" y="2543"/>
                </a:lnTo>
                <a:lnTo>
                  <a:pt x="2007" y="2544"/>
                </a:lnTo>
                <a:lnTo>
                  <a:pt x="2001" y="2545"/>
                </a:lnTo>
                <a:lnTo>
                  <a:pt x="1995" y="2548"/>
                </a:lnTo>
                <a:lnTo>
                  <a:pt x="1992" y="2550"/>
                </a:lnTo>
                <a:lnTo>
                  <a:pt x="1990" y="2552"/>
                </a:lnTo>
                <a:lnTo>
                  <a:pt x="1988" y="2555"/>
                </a:lnTo>
                <a:lnTo>
                  <a:pt x="1987" y="2558"/>
                </a:lnTo>
                <a:lnTo>
                  <a:pt x="1979" y="2570"/>
                </a:lnTo>
                <a:lnTo>
                  <a:pt x="1970" y="2579"/>
                </a:lnTo>
                <a:lnTo>
                  <a:pt x="1960" y="2587"/>
                </a:lnTo>
                <a:lnTo>
                  <a:pt x="1950" y="2594"/>
                </a:lnTo>
                <a:lnTo>
                  <a:pt x="1945" y="2600"/>
                </a:lnTo>
                <a:lnTo>
                  <a:pt x="1938" y="2605"/>
                </a:lnTo>
                <a:lnTo>
                  <a:pt x="1935" y="2607"/>
                </a:lnTo>
                <a:lnTo>
                  <a:pt x="1931" y="2608"/>
                </a:lnTo>
                <a:lnTo>
                  <a:pt x="1928" y="2608"/>
                </a:lnTo>
                <a:lnTo>
                  <a:pt x="1924" y="2605"/>
                </a:lnTo>
                <a:lnTo>
                  <a:pt x="1921" y="2602"/>
                </a:lnTo>
                <a:lnTo>
                  <a:pt x="1920" y="2599"/>
                </a:lnTo>
                <a:lnTo>
                  <a:pt x="1921" y="2595"/>
                </a:lnTo>
                <a:lnTo>
                  <a:pt x="1922" y="2592"/>
                </a:lnTo>
                <a:lnTo>
                  <a:pt x="1927" y="2586"/>
                </a:lnTo>
                <a:lnTo>
                  <a:pt x="1933" y="2580"/>
                </a:lnTo>
                <a:lnTo>
                  <a:pt x="1937" y="2578"/>
                </a:lnTo>
                <a:lnTo>
                  <a:pt x="1941" y="2576"/>
                </a:lnTo>
                <a:lnTo>
                  <a:pt x="1941" y="2576"/>
                </a:lnTo>
                <a:lnTo>
                  <a:pt x="1941" y="2576"/>
                </a:lnTo>
                <a:lnTo>
                  <a:pt x="1943" y="2572"/>
                </a:lnTo>
                <a:lnTo>
                  <a:pt x="1945" y="2568"/>
                </a:lnTo>
                <a:lnTo>
                  <a:pt x="1949" y="2564"/>
                </a:lnTo>
                <a:lnTo>
                  <a:pt x="1952" y="2560"/>
                </a:lnTo>
                <a:lnTo>
                  <a:pt x="1956" y="2557"/>
                </a:lnTo>
                <a:lnTo>
                  <a:pt x="1960" y="2556"/>
                </a:lnTo>
                <a:lnTo>
                  <a:pt x="1964" y="2555"/>
                </a:lnTo>
                <a:lnTo>
                  <a:pt x="1968" y="2556"/>
                </a:lnTo>
                <a:lnTo>
                  <a:pt x="1968" y="2556"/>
                </a:lnTo>
                <a:lnTo>
                  <a:pt x="1968" y="2556"/>
                </a:lnTo>
                <a:lnTo>
                  <a:pt x="1974" y="2546"/>
                </a:lnTo>
                <a:lnTo>
                  <a:pt x="1980" y="2538"/>
                </a:lnTo>
                <a:lnTo>
                  <a:pt x="1987" y="2530"/>
                </a:lnTo>
                <a:lnTo>
                  <a:pt x="1993" y="2524"/>
                </a:lnTo>
                <a:lnTo>
                  <a:pt x="2006" y="2513"/>
                </a:lnTo>
                <a:lnTo>
                  <a:pt x="2019" y="2504"/>
                </a:lnTo>
                <a:lnTo>
                  <a:pt x="2045" y="2490"/>
                </a:lnTo>
                <a:lnTo>
                  <a:pt x="2072" y="2475"/>
                </a:lnTo>
                <a:lnTo>
                  <a:pt x="2076" y="2470"/>
                </a:lnTo>
                <a:lnTo>
                  <a:pt x="2082" y="2467"/>
                </a:lnTo>
                <a:lnTo>
                  <a:pt x="2088" y="2464"/>
                </a:lnTo>
                <a:lnTo>
                  <a:pt x="2095" y="2461"/>
                </a:lnTo>
                <a:lnTo>
                  <a:pt x="2109" y="2456"/>
                </a:lnTo>
                <a:lnTo>
                  <a:pt x="2121" y="2452"/>
                </a:lnTo>
                <a:lnTo>
                  <a:pt x="2121" y="2451"/>
                </a:lnTo>
                <a:lnTo>
                  <a:pt x="2133" y="2451"/>
                </a:lnTo>
                <a:lnTo>
                  <a:pt x="2142" y="2450"/>
                </a:lnTo>
                <a:lnTo>
                  <a:pt x="2148" y="2447"/>
                </a:lnTo>
                <a:lnTo>
                  <a:pt x="2153" y="2444"/>
                </a:lnTo>
                <a:lnTo>
                  <a:pt x="2160" y="2437"/>
                </a:lnTo>
                <a:lnTo>
                  <a:pt x="2167" y="2431"/>
                </a:lnTo>
                <a:lnTo>
                  <a:pt x="2187" y="2419"/>
                </a:lnTo>
                <a:lnTo>
                  <a:pt x="2209" y="2408"/>
                </a:lnTo>
                <a:lnTo>
                  <a:pt x="2232" y="2399"/>
                </a:lnTo>
                <a:lnTo>
                  <a:pt x="2254" y="2389"/>
                </a:lnTo>
                <a:lnTo>
                  <a:pt x="2278" y="2380"/>
                </a:lnTo>
                <a:lnTo>
                  <a:pt x="2300" y="2371"/>
                </a:lnTo>
                <a:lnTo>
                  <a:pt x="2321" y="2361"/>
                </a:lnTo>
                <a:lnTo>
                  <a:pt x="2340" y="2351"/>
                </a:lnTo>
                <a:lnTo>
                  <a:pt x="2340" y="2351"/>
                </a:lnTo>
                <a:lnTo>
                  <a:pt x="2334" y="2338"/>
                </a:lnTo>
                <a:lnTo>
                  <a:pt x="2327" y="2326"/>
                </a:lnTo>
                <a:lnTo>
                  <a:pt x="2327" y="2319"/>
                </a:lnTo>
                <a:lnTo>
                  <a:pt x="2328" y="2312"/>
                </a:lnTo>
                <a:lnTo>
                  <a:pt x="2330" y="2306"/>
                </a:lnTo>
                <a:lnTo>
                  <a:pt x="2332" y="2302"/>
                </a:lnTo>
                <a:lnTo>
                  <a:pt x="2335" y="2299"/>
                </a:lnTo>
                <a:lnTo>
                  <a:pt x="2339" y="2298"/>
                </a:lnTo>
                <a:lnTo>
                  <a:pt x="2345" y="2298"/>
                </a:lnTo>
                <a:lnTo>
                  <a:pt x="2352" y="2301"/>
                </a:lnTo>
                <a:lnTo>
                  <a:pt x="2360" y="2303"/>
                </a:lnTo>
                <a:lnTo>
                  <a:pt x="2367" y="2306"/>
                </a:lnTo>
                <a:lnTo>
                  <a:pt x="2398" y="2287"/>
                </a:lnTo>
                <a:lnTo>
                  <a:pt x="2430" y="2267"/>
                </a:lnTo>
                <a:lnTo>
                  <a:pt x="2447" y="2258"/>
                </a:lnTo>
                <a:lnTo>
                  <a:pt x="2463" y="2249"/>
                </a:lnTo>
                <a:lnTo>
                  <a:pt x="2480" y="2241"/>
                </a:lnTo>
                <a:lnTo>
                  <a:pt x="2497" y="2235"/>
                </a:lnTo>
                <a:lnTo>
                  <a:pt x="2514" y="2226"/>
                </a:lnTo>
                <a:lnTo>
                  <a:pt x="2530" y="2216"/>
                </a:lnTo>
                <a:lnTo>
                  <a:pt x="2548" y="2205"/>
                </a:lnTo>
                <a:lnTo>
                  <a:pt x="2571" y="2192"/>
                </a:lnTo>
                <a:lnTo>
                  <a:pt x="2581" y="2196"/>
                </a:lnTo>
                <a:lnTo>
                  <a:pt x="2575" y="2210"/>
                </a:lnTo>
                <a:lnTo>
                  <a:pt x="2581" y="2210"/>
                </a:lnTo>
                <a:lnTo>
                  <a:pt x="2586" y="2210"/>
                </a:lnTo>
                <a:lnTo>
                  <a:pt x="2590" y="2209"/>
                </a:lnTo>
                <a:lnTo>
                  <a:pt x="2592" y="2208"/>
                </a:lnTo>
                <a:lnTo>
                  <a:pt x="2594" y="2207"/>
                </a:lnTo>
                <a:lnTo>
                  <a:pt x="2595" y="2205"/>
                </a:lnTo>
                <a:lnTo>
                  <a:pt x="2595" y="2203"/>
                </a:lnTo>
                <a:lnTo>
                  <a:pt x="2594" y="2201"/>
                </a:lnTo>
                <a:lnTo>
                  <a:pt x="2589" y="2190"/>
                </a:lnTo>
                <a:lnTo>
                  <a:pt x="2580" y="2179"/>
                </a:lnTo>
                <a:lnTo>
                  <a:pt x="2577" y="2172"/>
                </a:lnTo>
                <a:lnTo>
                  <a:pt x="2574" y="2166"/>
                </a:lnTo>
                <a:lnTo>
                  <a:pt x="2572" y="2159"/>
                </a:lnTo>
                <a:lnTo>
                  <a:pt x="2571" y="2153"/>
                </a:lnTo>
                <a:lnTo>
                  <a:pt x="2571" y="2144"/>
                </a:lnTo>
                <a:lnTo>
                  <a:pt x="2572" y="2136"/>
                </a:lnTo>
                <a:lnTo>
                  <a:pt x="2573" y="2133"/>
                </a:lnTo>
                <a:lnTo>
                  <a:pt x="2576" y="2129"/>
                </a:lnTo>
                <a:lnTo>
                  <a:pt x="2581" y="2126"/>
                </a:lnTo>
                <a:lnTo>
                  <a:pt x="2589" y="2121"/>
                </a:lnTo>
                <a:lnTo>
                  <a:pt x="2593" y="2120"/>
                </a:lnTo>
                <a:lnTo>
                  <a:pt x="2596" y="2119"/>
                </a:lnTo>
                <a:lnTo>
                  <a:pt x="2598" y="2119"/>
                </a:lnTo>
                <a:lnTo>
                  <a:pt x="2601" y="2120"/>
                </a:lnTo>
                <a:lnTo>
                  <a:pt x="2605" y="2125"/>
                </a:lnTo>
                <a:lnTo>
                  <a:pt x="2608" y="2130"/>
                </a:lnTo>
                <a:lnTo>
                  <a:pt x="2612" y="2136"/>
                </a:lnTo>
                <a:lnTo>
                  <a:pt x="2618" y="2143"/>
                </a:lnTo>
                <a:lnTo>
                  <a:pt x="2621" y="2146"/>
                </a:lnTo>
                <a:lnTo>
                  <a:pt x="2625" y="2149"/>
                </a:lnTo>
                <a:lnTo>
                  <a:pt x="2629" y="2151"/>
                </a:lnTo>
                <a:lnTo>
                  <a:pt x="2636" y="2153"/>
                </a:lnTo>
                <a:lnTo>
                  <a:pt x="2636" y="2153"/>
                </a:lnTo>
                <a:lnTo>
                  <a:pt x="2638" y="2146"/>
                </a:lnTo>
                <a:lnTo>
                  <a:pt x="2641" y="2139"/>
                </a:lnTo>
                <a:lnTo>
                  <a:pt x="2644" y="2136"/>
                </a:lnTo>
                <a:lnTo>
                  <a:pt x="2646" y="2133"/>
                </a:lnTo>
                <a:lnTo>
                  <a:pt x="2650" y="2130"/>
                </a:lnTo>
                <a:lnTo>
                  <a:pt x="2654" y="2128"/>
                </a:lnTo>
                <a:lnTo>
                  <a:pt x="2656" y="2129"/>
                </a:lnTo>
                <a:lnTo>
                  <a:pt x="2657" y="2130"/>
                </a:lnTo>
                <a:lnTo>
                  <a:pt x="2657" y="2131"/>
                </a:lnTo>
                <a:lnTo>
                  <a:pt x="2656" y="2132"/>
                </a:lnTo>
                <a:lnTo>
                  <a:pt x="2651" y="2135"/>
                </a:lnTo>
                <a:lnTo>
                  <a:pt x="2646" y="2138"/>
                </a:lnTo>
                <a:lnTo>
                  <a:pt x="2633" y="2142"/>
                </a:lnTo>
                <a:lnTo>
                  <a:pt x="2619" y="2146"/>
                </a:lnTo>
                <a:lnTo>
                  <a:pt x="2624" y="2153"/>
                </a:lnTo>
                <a:lnTo>
                  <a:pt x="2629" y="2158"/>
                </a:lnTo>
                <a:lnTo>
                  <a:pt x="2636" y="2160"/>
                </a:lnTo>
                <a:lnTo>
                  <a:pt x="2641" y="2161"/>
                </a:lnTo>
                <a:lnTo>
                  <a:pt x="2647" y="2160"/>
                </a:lnTo>
                <a:lnTo>
                  <a:pt x="2653" y="2158"/>
                </a:lnTo>
                <a:lnTo>
                  <a:pt x="2660" y="2156"/>
                </a:lnTo>
                <a:lnTo>
                  <a:pt x="2666" y="2152"/>
                </a:lnTo>
                <a:lnTo>
                  <a:pt x="2667" y="2151"/>
                </a:lnTo>
                <a:lnTo>
                  <a:pt x="2667" y="2150"/>
                </a:lnTo>
                <a:lnTo>
                  <a:pt x="2665" y="2140"/>
                </a:lnTo>
                <a:lnTo>
                  <a:pt x="2663" y="2130"/>
                </a:lnTo>
                <a:lnTo>
                  <a:pt x="2661" y="2119"/>
                </a:lnTo>
                <a:lnTo>
                  <a:pt x="2659" y="2109"/>
                </a:lnTo>
                <a:lnTo>
                  <a:pt x="2661" y="2104"/>
                </a:lnTo>
                <a:lnTo>
                  <a:pt x="2664" y="2101"/>
                </a:lnTo>
                <a:lnTo>
                  <a:pt x="2668" y="2099"/>
                </a:lnTo>
                <a:lnTo>
                  <a:pt x="2672" y="2098"/>
                </a:lnTo>
                <a:lnTo>
                  <a:pt x="2677" y="2098"/>
                </a:lnTo>
                <a:lnTo>
                  <a:pt x="2680" y="2098"/>
                </a:lnTo>
                <a:lnTo>
                  <a:pt x="2682" y="2099"/>
                </a:lnTo>
                <a:lnTo>
                  <a:pt x="2683" y="2099"/>
                </a:lnTo>
                <a:lnTo>
                  <a:pt x="2682" y="2104"/>
                </a:lnTo>
                <a:lnTo>
                  <a:pt x="2681" y="2107"/>
                </a:lnTo>
                <a:lnTo>
                  <a:pt x="2682" y="2110"/>
                </a:lnTo>
                <a:lnTo>
                  <a:pt x="2683" y="2113"/>
                </a:lnTo>
                <a:lnTo>
                  <a:pt x="2687" y="2116"/>
                </a:lnTo>
                <a:lnTo>
                  <a:pt x="2693" y="2119"/>
                </a:lnTo>
                <a:lnTo>
                  <a:pt x="2698" y="2124"/>
                </a:lnTo>
                <a:lnTo>
                  <a:pt x="2703" y="2128"/>
                </a:lnTo>
                <a:lnTo>
                  <a:pt x="2704" y="2131"/>
                </a:lnTo>
                <a:lnTo>
                  <a:pt x="2705" y="2135"/>
                </a:lnTo>
                <a:lnTo>
                  <a:pt x="2706" y="2140"/>
                </a:lnTo>
                <a:lnTo>
                  <a:pt x="2705" y="2145"/>
                </a:lnTo>
                <a:lnTo>
                  <a:pt x="2705" y="2145"/>
                </a:lnTo>
                <a:lnTo>
                  <a:pt x="2711" y="2137"/>
                </a:lnTo>
                <a:lnTo>
                  <a:pt x="2717" y="2131"/>
                </a:lnTo>
                <a:lnTo>
                  <a:pt x="2721" y="2128"/>
                </a:lnTo>
                <a:lnTo>
                  <a:pt x="2726" y="2126"/>
                </a:lnTo>
                <a:lnTo>
                  <a:pt x="2732" y="2125"/>
                </a:lnTo>
                <a:lnTo>
                  <a:pt x="2739" y="2124"/>
                </a:lnTo>
                <a:lnTo>
                  <a:pt x="2744" y="2123"/>
                </a:lnTo>
                <a:lnTo>
                  <a:pt x="2747" y="2119"/>
                </a:lnTo>
                <a:lnTo>
                  <a:pt x="2749" y="2117"/>
                </a:lnTo>
                <a:lnTo>
                  <a:pt x="2750" y="2114"/>
                </a:lnTo>
                <a:lnTo>
                  <a:pt x="2750" y="2108"/>
                </a:lnTo>
                <a:lnTo>
                  <a:pt x="2749" y="2101"/>
                </a:lnTo>
                <a:lnTo>
                  <a:pt x="2744" y="2092"/>
                </a:lnTo>
                <a:lnTo>
                  <a:pt x="2740" y="2083"/>
                </a:lnTo>
                <a:lnTo>
                  <a:pt x="2732" y="2086"/>
                </a:lnTo>
                <a:lnTo>
                  <a:pt x="2724" y="2090"/>
                </a:lnTo>
                <a:lnTo>
                  <a:pt x="2719" y="2092"/>
                </a:lnTo>
                <a:lnTo>
                  <a:pt x="2715" y="2093"/>
                </a:lnTo>
                <a:lnTo>
                  <a:pt x="2710" y="2093"/>
                </a:lnTo>
                <a:lnTo>
                  <a:pt x="2704" y="2090"/>
                </a:lnTo>
                <a:lnTo>
                  <a:pt x="2718" y="2079"/>
                </a:lnTo>
                <a:lnTo>
                  <a:pt x="2733" y="2068"/>
                </a:lnTo>
                <a:lnTo>
                  <a:pt x="2726" y="2063"/>
                </a:lnTo>
                <a:lnTo>
                  <a:pt x="2717" y="2060"/>
                </a:lnTo>
                <a:lnTo>
                  <a:pt x="2714" y="2058"/>
                </a:lnTo>
                <a:lnTo>
                  <a:pt x="2711" y="2055"/>
                </a:lnTo>
                <a:lnTo>
                  <a:pt x="2710" y="2052"/>
                </a:lnTo>
                <a:lnTo>
                  <a:pt x="2710" y="2048"/>
                </a:lnTo>
                <a:lnTo>
                  <a:pt x="2711" y="2041"/>
                </a:lnTo>
                <a:lnTo>
                  <a:pt x="2711" y="2036"/>
                </a:lnTo>
                <a:lnTo>
                  <a:pt x="2709" y="2034"/>
                </a:lnTo>
                <a:lnTo>
                  <a:pt x="2707" y="2032"/>
                </a:lnTo>
                <a:lnTo>
                  <a:pt x="2699" y="2031"/>
                </a:lnTo>
                <a:lnTo>
                  <a:pt x="2690" y="2032"/>
                </a:lnTo>
                <a:lnTo>
                  <a:pt x="2686" y="2035"/>
                </a:lnTo>
                <a:lnTo>
                  <a:pt x="2683" y="2036"/>
                </a:lnTo>
                <a:lnTo>
                  <a:pt x="2679" y="2036"/>
                </a:lnTo>
                <a:lnTo>
                  <a:pt x="2674" y="2037"/>
                </a:lnTo>
                <a:lnTo>
                  <a:pt x="2669" y="2037"/>
                </a:lnTo>
                <a:lnTo>
                  <a:pt x="2664" y="2040"/>
                </a:lnTo>
                <a:lnTo>
                  <a:pt x="2658" y="2044"/>
                </a:lnTo>
                <a:lnTo>
                  <a:pt x="2650" y="2051"/>
                </a:lnTo>
                <a:lnTo>
                  <a:pt x="2674" y="2062"/>
                </a:lnTo>
                <a:lnTo>
                  <a:pt x="2678" y="2055"/>
                </a:lnTo>
                <a:lnTo>
                  <a:pt x="2669" y="2059"/>
                </a:lnTo>
                <a:lnTo>
                  <a:pt x="2660" y="2063"/>
                </a:lnTo>
                <a:lnTo>
                  <a:pt x="2650" y="2068"/>
                </a:lnTo>
                <a:lnTo>
                  <a:pt x="2640" y="2071"/>
                </a:lnTo>
                <a:lnTo>
                  <a:pt x="2619" y="2077"/>
                </a:lnTo>
                <a:lnTo>
                  <a:pt x="2599" y="2082"/>
                </a:lnTo>
                <a:lnTo>
                  <a:pt x="2578" y="2086"/>
                </a:lnTo>
                <a:lnTo>
                  <a:pt x="2558" y="2090"/>
                </a:lnTo>
                <a:lnTo>
                  <a:pt x="2539" y="2095"/>
                </a:lnTo>
                <a:lnTo>
                  <a:pt x="2521" y="2100"/>
                </a:lnTo>
                <a:lnTo>
                  <a:pt x="2549" y="2112"/>
                </a:lnTo>
                <a:lnTo>
                  <a:pt x="2544" y="2124"/>
                </a:lnTo>
                <a:lnTo>
                  <a:pt x="2542" y="2124"/>
                </a:lnTo>
                <a:lnTo>
                  <a:pt x="2539" y="2121"/>
                </a:lnTo>
                <a:lnTo>
                  <a:pt x="2533" y="2117"/>
                </a:lnTo>
                <a:lnTo>
                  <a:pt x="2528" y="2111"/>
                </a:lnTo>
                <a:lnTo>
                  <a:pt x="2518" y="2101"/>
                </a:lnTo>
                <a:lnTo>
                  <a:pt x="2512" y="2096"/>
                </a:lnTo>
                <a:lnTo>
                  <a:pt x="2549" y="2112"/>
                </a:lnTo>
                <a:lnTo>
                  <a:pt x="2540" y="2134"/>
                </a:lnTo>
                <a:lnTo>
                  <a:pt x="2522" y="2141"/>
                </a:lnTo>
                <a:lnTo>
                  <a:pt x="2506" y="2147"/>
                </a:lnTo>
                <a:lnTo>
                  <a:pt x="2489" y="2153"/>
                </a:lnTo>
                <a:lnTo>
                  <a:pt x="2473" y="2159"/>
                </a:lnTo>
                <a:lnTo>
                  <a:pt x="2441" y="2169"/>
                </a:lnTo>
                <a:lnTo>
                  <a:pt x="2413" y="2180"/>
                </a:lnTo>
                <a:lnTo>
                  <a:pt x="2405" y="2184"/>
                </a:lnTo>
                <a:lnTo>
                  <a:pt x="2395" y="2186"/>
                </a:lnTo>
                <a:lnTo>
                  <a:pt x="2386" y="2189"/>
                </a:lnTo>
                <a:lnTo>
                  <a:pt x="2378" y="2192"/>
                </a:lnTo>
                <a:lnTo>
                  <a:pt x="2378" y="2187"/>
                </a:lnTo>
                <a:lnTo>
                  <a:pt x="2377" y="2183"/>
                </a:lnTo>
                <a:lnTo>
                  <a:pt x="2374" y="2179"/>
                </a:lnTo>
                <a:lnTo>
                  <a:pt x="2370" y="2173"/>
                </a:lnTo>
                <a:lnTo>
                  <a:pt x="2370" y="2173"/>
                </a:lnTo>
                <a:lnTo>
                  <a:pt x="2369" y="2173"/>
                </a:lnTo>
                <a:lnTo>
                  <a:pt x="2359" y="2183"/>
                </a:lnTo>
                <a:lnTo>
                  <a:pt x="2349" y="2192"/>
                </a:lnTo>
                <a:lnTo>
                  <a:pt x="2341" y="2201"/>
                </a:lnTo>
                <a:lnTo>
                  <a:pt x="2334" y="2211"/>
                </a:lnTo>
                <a:lnTo>
                  <a:pt x="2322" y="2233"/>
                </a:lnTo>
                <a:lnTo>
                  <a:pt x="2314" y="2252"/>
                </a:lnTo>
                <a:lnTo>
                  <a:pt x="2313" y="2254"/>
                </a:lnTo>
                <a:lnTo>
                  <a:pt x="2311" y="2257"/>
                </a:lnTo>
                <a:lnTo>
                  <a:pt x="2307" y="2260"/>
                </a:lnTo>
                <a:lnTo>
                  <a:pt x="2304" y="2262"/>
                </a:lnTo>
                <a:lnTo>
                  <a:pt x="2300" y="2264"/>
                </a:lnTo>
                <a:lnTo>
                  <a:pt x="2292" y="2269"/>
                </a:lnTo>
                <a:lnTo>
                  <a:pt x="2285" y="2273"/>
                </a:lnTo>
                <a:lnTo>
                  <a:pt x="2280" y="2273"/>
                </a:lnTo>
                <a:lnTo>
                  <a:pt x="2274" y="2272"/>
                </a:lnTo>
                <a:lnTo>
                  <a:pt x="2263" y="2278"/>
                </a:lnTo>
                <a:lnTo>
                  <a:pt x="2250" y="2282"/>
                </a:lnTo>
                <a:lnTo>
                  <a:pt x="2246" y="2284"/>
                </a:lnTo>
                <a:lnTo>
                  <a:pt x="2242" y="2286"/>
                </a:lnTo>
                <a:lnTo>
                  <a:pt x="2238" y="2289"/>
                </a:lnTo>
                <a:lnTo>
                  <a:pt x="2235" y="2292"/>
                </a:lnTo>
                <a:lnTo>
                  <a:pt x="2230" y="2299"/>
                </a:lnTo>
                <a:lnTo>
                  <a:pt x="2225" y="2306"/>
                </a:lnTo>
                <a:lnTo>
                  <a:pt x="2220" y="2312"/>
                </a:lnTo>
                <a:lnTo>
                  <a:pt x="2213" y="2318"/>
                </a:lnTo>
                <a:lnTo>
                  <a:pt x="2209" y="2320"/>
                </a:lnTo>
                <a:lnTo>
                  <a:pt x="2205" y="2321"/>
                </a:lnTo>
                <a:lnTo>
                  <a:pt x="2200" y="2321"/>
                </a:lnTo>
                <a:lnTo>
                  <a:pt x="2195" y="2321"/>
                </a:lnTo>
                <a:lnTo>
                  <a:pt x="2203" y="2324"/>
                </a:lnTo>
                <a:lnTo>
                  <a:pt x="2210" y="2327"/>
                </a:lnTo>
                <a:lnTo>
                  <a:pt x="2210" y="2327"/>
                </a:lnTo>
                <a:lnTo>
                  <a:pt x="2202" y="2324"/>
                </a:lnTo>
                <a:lnTo>
                  <a:pt x="2193" y="2320"/>
                </a:lnTo>
                <a:lnTo>
                  <a:pt x="2179" y="2331"/>
                </a:lnTo>
                <a:lnTo>
                  <a:pt x="2162" y="2342"/>
                </a:lnTo>
                <a:lnTo>
                  <a:pt x="2146" y="2352"/>
                </a:lnTo>
                <a:lnTo>
                  <a:pt x="2130" y="2362"/>
                </a:lnTo>
                <a:lnTo>
                  <a:pt x="2096" y="2379"/>
                </a:lnTo>
                <a:lnTo>
                  <a:pt x="2061" y="2395"/>
                </a:lnTo>
                <a:lnTo>
                  <a:pt x="2053" y="2403"/>
                </a:lnTo>
                <a:lnTo>
                  <a:pt x="2045" y="2410"/>
                </a:lnTo>
                <a:lnTo>
                  <a:pt x="2036" y="2416"/>
                </a:lnTo>
                <a:lnTo>
                  <a:pt x="2026" y="2421"/>
                </a:lnTo>
                <a:lnTo>
                  <a:pt x="2007" y="2432"/>
                </a:lnTo>
                <a:lnTo>
                  <a:pt x="1990" y="2444"/>
                </a:lnTo>
                <a:lnTo>
                  <a:pt x="1986" y="2445"/>
                </a:lnTo>
                <a:lnTo>
                  <a:pt x="1982" y="2445"/>
                </a:lnTo>
                <a:lnTo>
                  <a:pt x="1982" y="2448"/>
                </a:lnTo>
                <a:lnTo>
                  <a:pt x="1981" y="2450"/>
                </a:lnTo>
                <a:lnTo>
                  <a:pt x="1980" y="2452"/>
                </a:lnTo>
                <a:lnTo>
                  <a:pt x="1978" y="2454"/>
                </a:lnTo>
                <a:lnTo>
                  <a:pt x="1973" y="2456"/>
                </a:lnTo>
                <a:lnTo>
                  <a:pt x="1968" y="2456"/>
                </a:lnTo>
                <a:lnTo>
                  <a:pt x="1966" y="2455"/>
                </a:lnTo>
                <a:lnTo>
                  <a:pt x="1964" y="2455"/>
                </a:lnTo>
                <a:lnTo>
                  <a:pt x="1959" y="2460"/>
                </a:lnTo>
                <a:lnTo>
                  <a:pt x="1955" y="2465"/>
                </a:lnTo>
                <a:lnTo>
                  <a:pt x="1953" y="2467"/>
                </a:lnTo>
                <a:lnTo>
                  <a:pt x="1950" y="2469"/>
                </a:lnTo>
                <a:lnTo>
                  <a:pt x="1947" y="2471"/>
                </a:lnTo>
                <a:lnTo>
                  <a:pt x="1944" y="2472"/>
                </a:lnTo>
                <a:lnTo>
                  <a:pt x="1933" y="2480"/>
                </a:lnTo>
                <a:lnTo>
                  <a:pt x="1923" y="2487"/>
                </a:lnTo>
                <a:lnTo>
                  <a:pt x="1920" y="2492"/>
                </a:lnTo>
                <a:lnTo>
                  <a:pt x="1917" y="2497"/>
                </a:lnTo>
                <a:lnTo>
                  <a:pt x="1914" y="2501"/>
                </a:lnTo>
                <a:lnTo>
                  <a:pt x="1911" y="2505"/>
                </a:lnTo>
                <a:lnTo>
                  <a:pt x="1907" y="2507"/>
                </a:lnTo>
                <a:lnTo>
                  <a:pt x="1902" y="2509"/>
                </a:lnTo>
                <a:lnTo>
                  <a:pt x="1896" y="2507"/>
                </a:lnTo>
                <a:lnTo>
                  <a:pt x="1888" y="2504"/>
                </a:lnTo>
                <a:lnTo>
                  <a:pt x="1895" y="2497"/>
                </a:lnTo>
                <a:lnTo>
                  <a:pt x="1901" y="2491"/>
                </a:lnTo>
                <a:lnTo>
                  <a:pt x="1905" y="2489"/>
                </a:lnTo>
                <a:lnTo>
                  <a:pt x="1909" y="2487"/>
                </a:lnTo>
                <a:lnTo>
                  <a:pt x="1913" y="2485"/>
                </a:lnTo>
                <a:lnTo>
                  <a:pt x="1917" y="2484"/>
                </a:lnTo>
                <a:lnTo>
                  <a:pt x="1917" y="2484"/>
                </a:lnTo>
                <a:lnTo>
                  <a:pt x="1922" y="2476"/>
                </a:lnTo>
                <a:lnTo>
                  <a:pt x="1926" y="2468"/>
                </a:lnTo>
                <a:lnTo>
                  <a:pt x="1931" y="2461"/>
                </a:lnTo>
                <a:lnTo>
                  <a:pt x="1937" y="2454"/>
                </a:lnTo>
                <a:lnTo>
                  <a:pt x="1945" y="2448"/>
                </a:lnTo>
                <a:lnTo>
                  <a:pt x="1952" y="2443"/>
                </a:lnTo>
                <a:lnTo>
                  <a:pt x="1961" y="2441"/>
                </a:lnTo>
                <a:lnTo>
                  <a:pt x="1971" y="2439"/>
                </a:lnTo>
                <a:lnTo>
                  <a:pt x="1970" y="2436"/>
                </a:lnTo>
                <a:lnTo>
                  <a:pt x="1968" y="2434"/>
                </a:lnTo>
                <a:lnTo>
                  <a:pt x="1966" y="2432"/>
                </a:lnTo>
                <a:lnTo>
                  <a:pt x="1964" y="2431"/>
                </a:lnTo>
                <a:lnTo>
                  <a:pt x="1962" y="2431"/>
                </a:lnTo>
                <a:lnTo>
                  <a:pt x="1959" y="2431"/>
                </a:lnTo>
                <a:lnTo>
                  <a:pt x="1957" y="2433"/>
                </a:lnTo>
                <a:lnTo>
                  <a:pt x="1954" y="2435"/>
                </a:lnTo>
                <a:lnTo>
                  <a:pt x="1948" y="2441"/>
                </a:lnTo>
                <a:lnTo>
                  <a:pt x="1940" y="2446"/>
                </a:lnTo>
                <a:lnTo>
                  <a:pt x="1930" y="2450"/>
                </a:lnTo>
                <a:lnTo>
                  <a:pt x="1922" y="2455"/>
                </a:lnTo>
                <a:lnTo>
                  <a:pt x="1914" y="2459"/>
                </a:lnTo>
                <a:lnTo>
                  <a:pt x="1907" y="2465"/>
                </a:lnTo>
                <a:lnTo>
                  <a:pt x="1903" y="2468"/>
                </a:lnTo>
                <a:lnTo>
                  <a:pt x="1900" y="2472"/>
                </a:lnTo>
                <a:lnTo>
                  <a:pt x="1898" y="2476"/>
                </a:lnTo>
                <a:lnTo>
                  <a:pt x="1896" y="2481"/>
                </a:lnTo>
                <a:lnTo>
                  <a:pt x="1894" y="2484"/>
                </a:lnTo>
                <a:lnTo>
                  <a:pt x="1892" y="2486"/>
                </a:lnTo>
                <a:lnTo>
                  <a:pt x="1889" y="2489"/>
                </a:lnTo>
                <a:lnTo>
                  <a:pt x="1887" y="2491"/>
                </a:lnTo>
                <a:lnTo>
                  <a:pt x="1883" y="2492"/>
                </a:lnTo>
                <a:lnTo>
                  <a:pt x="1880" y="2492"/>
                </a:lnTo>
                <a:lnTo>
                  <a:pt x="1876" y="2491"/>
                </a:lnTo>
                <a:lnTo>
                  <a:pt x="1872" y="2489"/>
                </a:lnTo>
                <a:lnTo>
                  <a:pt x="1873" y="2486"/>
                </a:lnTo>
                <a:lnTo>
                  <a:pt x="1876" y="2482"/>
                </a:lnTo>
                <a:lnTo>
                  <a:pt x="1877" y="2480"/>
                </a:lnTo>
                <a:lnTo>
                  <a:pt x="1878" y="2478"/>
                </a:lnTo>
                <a:lnTo>
                  <a:pt x="1878" y="2476"/>
                </a:lnTo>
                <a:lnTo>
                  <a:pt x="1877" y="2473"/>
                </a:lnTo>
                <a:lnTo>
                  <a:pt x="1869" y="2476"/>
                </a:lnTo>
                <a:lnTo>
                  <a:pt x="1862" y="2480"/>
                </a:lnTo>
                <a:lnTo>
                  <a:pt x="1856" y="2484"/>
                </a:lnTo>
                <a:lnTo>
                  <a:pt x="1850" y="2489"/>
                </a:lnTo>
                <a:lnTo>
                  <a:pt x="1838" y="2499"/>
                </a:lnTo>
                <a:lnTo>
                  <a:pt x="1826" y="2509"/>
                </a:lnTo>
                <a:lnTo>
                  <a:pt x="1812" y="2520"/>
                </a:lnTo>
                <a:lnTo>
                  <a:pt x="1797" y="2532"/>
                </a:lnTo>
                <a:lnTo>
                  <a:pt x="1790" y="2538"/>
                </a:lnTo>
                <a:lnTo>
                  <a:pt x="1783" y="2543"/>
                </a:lnTo>
                <a:lnTo>
                  <a:pt x="1776" y="2548"/>
                </a:lnTo>
                <a:lnTo>
                  <a:pt x="1768" y="2552"/>
                </a:lnTo>
                <a:lnTo>
                  <a:pt x="1768" y="2549"/>
                </a:lnTo>
                <a:lnTo>
                  <a:pt x="1768" y="2547"/>
                </a:lnTo>
                <a:lnTo>
                  <a:pt x="1768" y="2550"/>
                </a:lnTo>
                <a:lnTo>
                  <a:pt x="1768" y="2552"/>
                </a:lnTo>
                <a:lnTo>
                  <a:pt x="1767" y="2552"/>
                </a:lnTo>
                <a:lnTo>
                  <a:pt x="1763" y="2555"/>
                </a:lnTo>
                <a:lnTo>
                  <a:pt x="1760" y="2559"/>
                </a:lnTo>
                <a:lnTo>
                  <a:pt x="1758" y="2561"/>
                </a:lnTo>
                <a:lnTo>
                  <a:pt x="1758" y="2564"/>
                </a:lnTo>
                <a:lnTo>
                  <a:pt x="1758" y="2566"/>
                </a:lnTo>
                <a:lnTo>
                  <a:pt x="1760" y="2570"/>
                </a:lnTo>
                <a:lnTo>
                  <a:pt x="1767" y="2568"/>
                </a:lnTo>
                <a:lnTo>
                  <a:pt x="1773" y="2565"/>
                </a:lnTo>
                <a:lnTo>
                  <a:pt x="1776" y="2562"/>
                </a:lnTo>
                <a:lnTo>
                  <a:pt x="1779" y="2562"/>
                </a:lnTo>
                <a:lnTo>
                  <a:pt x="1782" y="2564"/>
                </a:lnTo>
                <a:lnTo>
                  <a:pt x="1785" y="2567"/>
                </a:lnTo>
                <a:lnTo>
                  <a:pt x="1785" y="2569"/>
                </a:lnTo>
                <a:lnTo>
                  <a:pt x="1786" y="2572"/>
                </a:lnTo>
                <a:lnTo>
                  <a:pt x="1785" y="2575"/>
                </a:lnTo>
                <a:lnTo>
                  <a:pt x="1784" y="2579"/>
                </a:lnTo>
                <a:lnTo>
                  <a:pt x="1782" y="2586"/>
                </a:lnTo>
                <a:lnTo>
                  <a:pt x="1778" y="2593"/>
                </a:lnTo>
                <a:lnTo>
                  <a:pt x="1775" y="2598"/>
                </a:lnTo>
                <a:lnTo>
                  <a:pt x="1774" y="2602"/>
                </a:lnTo>
                <a:lnTo>
                  <a:pt x="1774" y="2604"/>
                </a:lnTo>
                <a:lnTo>
                  <a:pt x="1776" y="2606"/>
                </a:lnTo>
                <a:lnTo>
                  <a:pt x="1781" y="2607"/>
                </a:lnTo>
                <a:lnTo>
                  <a:pt x="1788" y="2606"/>
                </a:lnTo>
                <a:lnTo>
                  <a:pt x="1799" y="2604"/>
                </a:lnTo>
                <a:lnTo>
                  <a:pt x="1810" y="2603"/>
                </a:lnTo>
                <a:lnTo>
                  <a:pt x="1819" y="2603"/>
                </a:lnTo>
                <a:lnTo>
                  <a:pt x="1826" y="2606"/>
                </a:lnTo>
                <a:lnTo>
                  <a:pt x="1833" y="2610"/>
                </a:lnTo>
                <a:lnTo>
                  <a:pt x="1840" y="2615"/>
                </a:lnTo>
                <a:lnTo>
                  <a:pt x="1846" y="2624"/>
                </a:lnTo>
                <a:lnTo>
                  <a:pt x="1853" y="2634"/>
                </a:lnTo>
                <a:lnTo>
                  <a:pt x="1854" y="2640"/>
                </a:lnTo>
                <a:lnTo>
                  <a:pt x="1855" y="2647"/>
                </a:lnTo>
                <a:lnTo>
                  <a:pt x="1854" y="2653"/>
                </a:lnTo>
                <a:lnTo>
                  <a:pt x="1853" y="2659"/>
                </a:lnTo>
                <a:lnTo>
                  <a:pt x="1849" y="2671"/>
                </a:lnTo>
                <a:lnTo>
                  <a:pt x="1844" y="2684"/>
                </a:lnTo>
                <a:lnTo>
                  <a:pt x="1848" y="2690"/>
                </a:lnTo>
                <a:lnTo>
                  <a:pt x="1851" y="2696"/>
                </a:lnTo>
                <a:lnTo>
                  <a:pt x="1856" y="2698"/>
                </a:lnTo>
                <a:lnTo>
                  <a:pt x="1861" y="2698"/>
                </a:lnTo>
                <a:lnTo>
                  <a:pt x="1866" y="2698"/>
                </a:lnTo>
                <a:lnTo>
                  <a:pt x="1871" y="2697"/>
                </a:lnTo>
                <a:lnTo>
                  <a:pt x="1876" y="2696"/>
                </a:lnTo>
                <a:lnTo>
                  <a:pt x="1881" y="2695"/>
                </a:lnTo>
                <a:lnTo>
                  <a:pt x="1886" y="2695"/>
                </a:lnTo>
                <a:lnTo>
                  <a:pt x="1892" y="2695"/>
                </a:lnTo>
                <a:lnTo>
                  <a:pt x="1891" y="2701"/>
                </a:lnTo>
                <a:lnTo>
                  <a:pt x="1889" y="2706"/>
                </a:lnTo>
                <a:lnTo>
                  <a:pt x="1887" y="2711"/>
                </a:lnTo>
                <a:lnTo>
                  <a:pt x="1884" y="2716"/>
                </a:lnTo>
                <a:lnTo>
                  <a:pt x="1879" y="2723"/>
                </a:lnTo>
                <a:lnTo>
                  <a:pt x="1872" y="2731"/>
                </a:lnTo>
                <a:lnTo>
                  <a:pt x="1864" y="2736"/>
                </a:lnTo>
                <a:lnTo>
                  <a:pt x="1855" y="2740"/>
                </a:lnTo>
                <a:lnTo>
                  <a:pt x="1845" y="2744"/>
                </a:lnTo>
                <a:lnTo>
                  <a:pt x="1835" y="2747"/>
                </a:lnTo>
                <a:lnTo>
                  <a:pt x="1835" y="2747"/>
                </a:lnTo>
                <a:lnTo>
                  <a:pt x="1835" y="2747"/>
                </a:lnTo>
                <a:lnTo>
                  <a:pt x="1832" y="2752"/>
                </a:lnTo>
                <a:lnTo>
                  <a:pt x="1828" y="2756"/>
                </a:lnTo>
                <a:lnTo>
                  <a:pt x="1805" y="2763"/>
                </a:lnTo>
                <a:lnTo>
                  <a:pt x="1780" y="2770"/>
                </a:lnTo>
                <a:lnTo>
                  <a:pt x="1756" y="2776"/>
                </a:lnTo>
                <a:lnTo>
                  <a:pt x="1732" y="2783"/>
                </a:lnTo>
                <a:lnTo>
                  <a:pt x="1707" y="2791"/>
                </a:lnTo>
                <a:lnTo>
                  <a:pt x="1683" y="2798"/>
                </a:lnTo>
                <a:lnTo>
                  <a:pt x="1659" y="2805"/>
                </a:lnTo>
                <a:lnTo>
                  <a:pt x="1635" y="2812"/>
                </a:lnTo>
                <a:lnTo>
                  <a:pt x="1611" y="2819"/>
                </a:lnTo>
                <a:lnTo>
                  <a:pt x="1588" y="2826"/>
                </a:lnTo>
                <a:lnTo>
                  <a:pt x="1565" y="2834"/>
                </a:lnTo>
                <a:lnTo>
                  <a:pt x="1543" y="2845"/>
                </a:lnTo>
                <a:lnTo>
                  <a:pt x="1511" y="2861"/>
                </a:lnTo>
                <a:lnTo>
                  <a:pt x="1478" y="2876"/>
                </a:lnTo>
                <a:lnTo>
                  <a:pt x="1445" y="2891"/>
                </a:lnTo>
                <a:lnTo>
                  <a:pt x="1412" y="2907"/>
                </a:lnTo>
                <a:lnTo>
                  <a:pt x="1378" y="2921"/>
                </a:lnTo>
                <a:lnTo>
                  <a:pt x="1345" y="2935"/>
                </a:lnTo>
                <a:lnTo>
                  <a:pt x="1311" y="2948"/>
                </a:lnTo>
                <a:lnTo>
                  <a:pt x="1277" y="2962"/>
                </a:lnTo>
                <a:lnTo>
                  <a:pt x="1273" y="2964"/>
                </a:lnTo>
                <a:lnTo>
                  <a:pt x="1268" y="2965"/>
                </a:lnTo>
                <a:lnTo>
                  <a:pt x="1264" y="2966"/>
                </a:lnTo>
                <a:lnTo>
                  <a:pt x="1260" y="2966"/>
                </a:lnTo>
                <a:lnTo>
                  <a:pt x="1257" y="2964"/>
                </a:lnTo>
                <a:lnTo>
                  <a:pt x="1254" y="2961"/>
                </a:lnTo>
                <a:lnTo>
                  <a:pt x="1252" y="2957"/>
                </a:lnTo>
                <a:lnTo>
                  <a:pt x="1250" y="2951"/>
                </a:lnTo>
                <a:lnTo>
                  <a:pt x="1249" y="2947"/>
                </a:lnTo>
                <a:lnTo>
                  <a:pt x="1246" y="2944"/>
                </a:lnTo>
                <a:lnTo>
                  <a:pt x="1244" y="2941"/>
                </a:lnTo>
                <a:lnTo>
                  <a:pt x="1242" y="2939"/>
                </a:lnTo>
                <a:lnTo>
                  <a:pt x="1239" y="2937"/>
                </a:lnTo>
                <a:lnTo>
                  <a:pt x="1235" y="2937"/>
                </a:lnTo>
                <a:lnTo>
                  <a:pt x="1231" y="2937"/>
                </a:lnTo>
                <a:lnTo>
                  <a:pt x="1227" y="2938"/>
                </a:lnTo>
                <a:lnTo>
                  <a:pt x="1199" y="2946"/>
                </a:lnTo>
                <a:lnTo>
                  <a:pt x="1171" y="2956"/>
                </a:lnTo>
                <a:lnTo>
                  <a:pt x="1157" y="2961"/>
                </a:lnTo>
                <a:lnTo>
                  <a:pt x="1143" y="2966"/>
                </a:lnTo>
                <a:lnTo>
                  <a:pt x="1130" y="2971"/>
                </a:lnTo>
                <a:lnTo>
                  <a:pt x="1117" y="2978"/>
                </a:lnTo>
                <a:lnTo>
                  <a:pt x="1094" y="2989"/>
                </a:lnTo>
                <a:lnTo>
                  <a:pt x="1072" y="3002"/>
                </a:lnTo>
                <a:lnTo>
                  <a:pt x="1050" y="3016"/>
                </a:lnTo>
                <a:lnTo>
                  <a:pt x="1029" y="3029"/>
                </a:lnTo>
                <a:lnTo>
                  <a:pt x="1007" y="3043"/>
                </a:lnTo>
                <a:lnTo>
                  <a:pt x="987" y="3057"/>
                </a:lnTo>
                <a:lnTo>
                  <a:pt x="966" y="3073"/>
                </a:lnTo>
                <a:lnTo>
                  <a:pt x="946" y="3087"/>
                </a:lnTo>
                <a:lnTo>
                  <a:pt x="943" y="3096"/>
                </a:lnTo>
                <a:lnTo>
                  <a:pt x="943" y="3100"/>
                </a:lnTo>
                <a:lnTo>
                  <a:pt x="944" y="3101"/>
                </a:lnTo>
                <a:lnTo>
                  <a:pt x="946" y="3101"/>
                </a:lnTo>
                <a:lnTo>
                  <a:pt x="948" y="3101"/>
                </a:lnTo>
                <a:lnTo>
                  <a:pt x="951" y="3100"/>
                </a:lnTo>
                <a:lnTo>
                  <a:pt x="974" y="3093"/>
                </a:lnTo>
                <a:lnTo>
                  <a:pt x="995" y="3084"/>
                </a:lnTo>
                <a:lnTo>
                  <a:pt x="1016" y="3074"/>
                </a:lnTo>
                <a:lnTo>
                  <a:pt x="1037" y="3062"/>
                </a:lnTo>
                <a:lnTo>
                  <a:pt x="1045" y="3057"/>
                </a:lnTo>
                <a:lnTo>
                  <a:pt x="1053" y="3055"/>
                </a:lnTo>
                <a:lnTo>
                  <a:pt x="1056" y="3055"/>
                </a:lnTo>
                <a:lnTo>
                  <a:pt x="1059" y="3056"/>
                </a:lnTo>
                <a:lnTo>
                  <a:pt x="1062" y="3057"/>
                </a:lnTo>
                <a:lnTo>
                  <a:pt x="1066" y="3061"/>
                </a:lnTo>
                <a:lnTo>
                  <a:pt x="1068" y="3065"/>
                </a:lnTo>
                <a:lnTo>
                  <a:pt x="1068" y="3068"/>
                </a:lnTo>
                <a:lnTo>
                  <a:pt x="1067" y="3071"/>
                </a:lnTo>
                <a:lnTo>
                  <a:pt x="1065" y="3074"/>
                </a:lnTo>
                <a:lnTo>
                  <a:pt x="1059" y="3079"/>
                </a:lnTo>
                <a:lnTo>
                  <a:pt x="1053" y="3082"/>
                </a:lnTo>
                <a:lnTo>
                  <a:pt x="1022" y="3100"/>
                </a:lnTo>
                <a:lnTo>
                  <a:pt x="991" y="3121"/>
                </a:lnTo>
                <a:lnTo>
                  <a:pt x="976" y="3130"/>
                </a:lnTo>
                <a:lnTo>
                  <a:pt x="960" y="3139"/>
                </a:lnTo>
                <a:lnTo>
                  <a:pt x="945" y="3148"/>
                </a:lnTo>
                <a:lnTo>
                  <a:pt x="928" y="3156"/>
                </a:lnTo>
                <a:lnTo>
                  <a:pt x="925" y="3158"/>
                </a:lnTo>
                <a:lnTo>
                  <a:pt x="922" y="3159"/>
                </a:lnTo>
                <a:lnTo>
                  <a:pt x="919" y="3159"/>
                </a:lnTo>
                <a:lnTo>
                  <a:pt x="916" y="3158"/>
                </a:lnTo>
                <a:lnTo>
                  <a:pt x="908" y="3163"/>
                </a:lnTo>
                <a:lnTo>
                  <a:pt x="899" y="3167"/>
                </a:lnTo>
                <a:lnTo>
                  <a:pt x="891" y="3172"/>
                </a:lnTo>
                <a:lnTo>
                  <a:pt x="881" y="3176"/>
                </a:lnTo>
                <a:lnTo>
                  <a:pt x="862" y="3182"/>
                </a:lnTo>
                <a:lnTo>
                  <a:pt x="844" y="3189"/>
                </a:lnTo>
                <a:lnTo>
                  <a:pt x="839" y="3191"/>
                </a:lnTo>
                <a:lnTo>
                  <a:pt x="835" y="3195"/>
                </a:lnTo>
                <a:lnTo>
                  <a:pt x="829" y="3199"/>
                </a:lnTo>
                <a:lnTo>
                  <a:pt x="825" y="3203"/>
                </a:lnTo>
                <a:lnTo>
                  <a:pt x="821" y="3207"/>
                </a:lnTo>
                <a:lnTo>
                  <a:pt x="816" y="3209"/>
                </a:lnTo>
                <a:lnTo>
                  <a:pt x="810" y="3211"/>
                </a:lnTo>
                <a:lnTo>
                  <a:pt x="804" y="3211"/>
                </a:lnTo>
                <a:lnTo>
                  <a:pt x="789" y="3216"/>
                </a:lnTo>
                <a:lnTo>
                  <a:pt x="774" y="3221"/>
                </a:lnTo>
                <a:lnTo>
                  <a:pt x="767" y="3226"/>
                </a:lnTo>
                <a:lnTo>
                  <a:pt x="760" y="3230"/>
                </a:lnTo>
                <a:lnTo>
                  <a:pt x="753" y="3232"/>
                </a:lnTo>
                <a:lnTo>
                  <a:pt x="745" y="3233"/>
                </a:lnTo>
                <a:lnTo>
                  <a:pt x="745" y="3233"/>
                </a:lnTo>
                <a:lnTo>
                  <a:pt x="745" y="3233"/>
                </a:lnTo>
                <a:lnTo>
                  <a:pt x="738" y="3244"/>
                </a:lnTo>
                <a:lnTo>
                  <a:pt x="733" y="3251"/>
                </a:lnTo>
                <a:lnTo>
                  <a:pt x="729" y="3253"/>
                </a:lnTo>
                <a:lnTo>
                  <a:pt x="726" y="3254"/>
                </a:lnTo>
                <a:lnTo>
                  <a:pt x="721" y="3254"/>
                </a:lnTo>
                <a:lnTo>
                  <a:pt x="716" y="3253"/>
                </a:lnTo>
                <a:lnTo>
                  <a:pt x="715" y="3252"/>
                </a:lnTo>
                <a:lnTo>
                  <a:pt x="714" y="3251"/>
                </a:lnTo>
                <a:lnTo>
                  <a:pt x="714" y="3251"/>
                </a:lnTo>
                <a:lnTo>
                  <a:pt x="714" y="3250"/>
                </a:lnTo>
                <a:lnTo>
                  <a:pt x="716" y="3248"/>
                </a:lnTo>
                <a:lnTo>
                  <a:pt x="719" y="3246"/>
                </a:lnTo>
                <a:lnTo>
                  <a:pt x="723" y="3244"/>
                </a:lnTo>
                <a:lnTo>
                  <a:pt x="726" y="3242"/>
                </a:lnTo>
                <a:lnTo>
                  <a:pt x="729" y="3239"/>
                </a:lnTo>
                <a:lnTo>
                  <a:pt x="730" y="3236"/>
                </a:lnTo>
                <a:lnTo>
                  <a:pt x="739" y="3236"/>
                </a:lnTo>
                <a:lnTo>
                  <a:pt x="753" y="3236"/>
                </a:lnTo>
                <a:lnTo>
                  <a:pt x="759" y="3236"/>
                </a:lnTo>
                <a:lnTo>
                  <a:pt x="764" y="3236"/>
                </a:lnTo>
                <a:lnTo>
                  <a:pt x="768" y="3235"/>
                </a:lnTo>
                <a:lnTo>
                  <a:pt x="770" y="3234"/>
                </a:lnTo>
                <a:lnTo>
                  <a:pt x="770" y="3234"/>
                </a:lnTo>
                <a:lnTo>
                  <a:pt x="763" y="3231"/>
                </a:lnTo>
                <a:lnTo>
                  <a:pt x="756" y="3228"/>
                </a:lnTo>
                <a:lnTo>
                  <a:pt x="762" y="3213"/>
                </a:lnTo>
                <a:lnTo>
                  <a:pt x="769" y="3200"/>
                </a:lnTo>
                <a:lnTo>
                  <a:pt x="778" y="3194"/>
                </a:lnTo>
                <a:lnTo>
                  <a:pt x="788" y="3186"/>
                </a:lnTo>
                <a:lnTo>
                  <a:pt x="793" y="3183"/>
                </a:lnTo>
                <a:lnTo>
                  <a:pt x="798" y="3182"/>
                </a:lnTo>
                <a:lnTo>
                  <a:pt x="800" y="3182"/>
                </a:lnTo>
                <a:lnTo>
                  <a:pt x="803" y="3183"/>
                </a:lnTo>
                <a:lnTo>
                  <a:pt x="807" y="3184"/>
                </a:lnTo>
                <a:lnTo>
                  <a:pt x="810" y="3186"/>
                </a:lnTo>
                <a:lnTo>
                  <a:pt x="810" y="3183"/>
                </a:lnTo>
                <a:lnTo>
                  <a:pt x="810" y="3179"/>
                </a:lnTo>
                <a:lnTo>
                  <a:pt x="812" y="3176"/>
                </a:lnTo>
                <a:lnTo>
                  <a:pt x="813" y="3173"/>
                </a:lnTo>
                <a:lnTo>
                  <a:pt x="817" y="3165"/>
                </a:lnTo>
                <a:lnTo>
                  <a:pt x="818" y="3158"/>
                </a:lnTo>
                <a:lnTo>
                  <a:pt x="816" y="3158"/>
                </a:lnTo>
                <a:lnTo>
                  <a:pt x="813" y="3157"/>
                </a:lnTo>
                <a:lnTo>
                  <a:pt x="813" y="3158"/>
                </a:lnTo>
                <a:lnTo>
                  <a:pt x="813" y="3158"/>
                </a:lnTo>
                <a:lnTo>
                  <a:pt x="811" y="3162"/>
                </a:lnTo>
                <a:lnTo>
                  <a:pt x="809" y="3166"/>
                </a:lnTo>
                <a:lnTo>
                  <a:pt x="806" y="3169"/>
                </a:lnTo>
                <a:lnTo>
                  <a:pt x="804" y="3173"/>
                </a:lnTo>
                <a:lnTo>
                  <a:pt x="797" y="3177"/>
                </a:lnTo>
                <a:lnTo>
                  <a:pt x="788" y="3180"/>
                </a:lnTo>
                <a:lnTo>
                  <a:pt x="779" y="3182"/>
                </a:lnTo>
                <a:lnTo>
                  <a:pt x="771" y="3184"/>
                </a:lnTo>
                <a:lnTo>
                  <a:pt x="763" y="3186"/>
                </a:lnTo>
                <a:lnTo>
                  <a:pt x="755" y="3190"/>
                </a:lnTo>
                <a:lnTo>
                  <a:pt x="747" y="3195"/>
                </a:lnTo>
                <a:lnTo>
                  <a:pt x="737" y="3199"/>
                </a:lnTo>
                <a:lnTo>
                  <a:pt x="728" y="3202"/>
                </a:lnTo>
                <a:lnTo>
                  <a:pt x="718" y="3204"/>
                </a:lnTo>
                <a:lnTo>
                  <a:pt x="707" y="3210"/>
                </a:lnTo>
                <a:lnTo>
                  <a:pt x="694" y="3214"/>
                </a:lnTo>
                <a:lnTo>
                  <a:pt x="683" y="3219"/>
                </a:lnTo>
                <a:lnTo>
                  <a:pt x="672" y="3226"/>
                </a:lnTo>
                <a:lnTo>
                  <a:pt x="669" y="3228"/>
                </a:lnTo>
                <a:lnTo>
                  <a:pt x="665" y="3230"/>
                </a:lnTo>
                <a:lnTo>
                  <a:pt x="661" y="3231"/>
                </a:lnTo>
                <a:lnTo>
                  <a:pt x="657" y="3231"/>
                </a:lnTo>
                <a:lnTo>
                  <a:pt x="653" y="3231"/>
                </a:lnTo>
                <a:lnTo>
                  <a:pt x="648" y="3231"/>
                </a:lnTo>
                <a:lnTo>
                  <a:pt x="643" y="3229"/>
                </a:lnTo>
                <a:lnTo>
                  <a:pt x="639" y="3227"/>
                </a:lnTo>
                <a:lnTo>
                  <a:pt x="634" y="3223"/>
                </a:lnTo>
                <a:lnTo>
                  <a:pt x="628" y="3220"/>
                </a:lnTo>
                <a:lnTo>
                  <a:pt x="623" y="3219"/>
                </a:lnTo>
                <a:lnTo>
                  <a:pt x="617" y="3218"/>
                </a:lnTo>
                <a:lnTo>
                  <a:pt x="611" y="3219"/>
                </a:lnTo>
                <a:lnTo>
                  <a:pt x="606" y="3220"/>
                </a:lnTo>
                <a:lnTo>
                  <a:pt x="599" y="3222"/>
                </a:lnTo>
                <a:lnTo>
                  <a:pt x="593" y="3224"/>
                </a:lnTo>
                <a:lnTo>
                  <a:pt x="591" y="3224"/>
                </a:lnTo>
                <a:lnTo>
                  <a:pt x="589" y="3223"/>
                </a:lnTo>
                <a:lnTo>
                  <a:pt x="585" y="3220"/>
                </a:lnTo>
                <a:lnTo>
                  <a:pt x="582" y="3218"/>
                </a:lnTo>
                <a:lnTo>
                  <a:pt x="580" y="3215"/>
                </a:lnTo>
                <a:lnTo>
                  <a:pt x="580" y="3212"/>
                </a:lnTo>
                <a:lnTo>
                  <a:pt x="580" y="3210"/>
                </a:lnTo>
                <a:lnTo>
                  <a:pt x="581" y="3207"/>
                </a:lnTo>
                <a:lnTo>
                  <a:pt x="583" y="3203"/>
                </a:lnTo>
                <a:lnTo>
                  <a:pt x="586" y="3200"/>
                </a:lnTo>
                <a:lnTo>
                  <a:pt x="594" y="3188"/>
                </a:lnTo>
                <a:lnTo>
                  <a:pt x="604" y="3176"/>
                </a:lnTo>
                <a:lnTo>
                  <a:pt x="612" y="3163"/>
                </a:lnTo>
                <a:lnTo>
                  <a:pt x="621" y="3151"/>
                </a:lnTo>
                <a:lnTo>
                  <a:pt x="624" y="3148"/>
                </a:lnTo>
                <a:lnTo>
                  <a:pt x="628" y="3145"/>
                </a:lnTo>
                <a:lnTo>
                  <a:pt x="632" y="3143"/>
                </a:lnTo>
                <a:lnTo>
                  <a:pt x="636" y="3141"/>
                </a:lnTo>
                <a:lnTo>
                  <a:pt x="645" y="3139"/>
                </a:lnTo>
                <a:lnTo>
                  <a:pt x="655" y="3139"/>
                </a:lnTo>
                <a:lnTo>
                  <a:pt x="656" y="3139"/>
                </a:lnTo>
                <a:lnTo>
                  <a:pt x="656" y="3139"/>
                </a:lnTo>
                <a:lnTo>
                  <a:pt x="655" y="3136"/>
                </a:lnTo>
                <a:lnTo>
                  <a:pt x="655" y="3133"/>
                </a:lnTo>
                <a:lnTo>
                  <a:pt x="656" y="3131"/>
                </a:lnTo>
                <a:lnTo>
                  <a:pt x="657" y="3129"/>
                </a:lnTo>
                <a:lnTo>
                  <a:pt x="662" y="3126"/>
                </a:lnTo>
                <a:lnTo>
                  <a:pt x="667" y="3123"/>
                </a:lnTo>
                <a:lnTo>
                  <a:pt x="668" y="3119"/>
                </a:lnTo>
                <a:lnTo>
                  <a:pt x="670" y="3117"/>
                </a:lnTo>
                <a:lnTo>
                  <a:pt x="697" y="3100"/>
                </a:lnTo>
                <a:lnTo>
                  <a:pt x="723" y="3085"/>
                </a:lnTo>
                <a:lnTo>
                  <a:pt x="751" y="3071"/>
                </a:lnTo>
                <a:lnTo>
                  <a:pt x="779" y="3057"/>
                </a:lnTo>
                <a:lnTo>
                  <a:pt x="785" y="3054"/>
                </a:lnTo>
                <a:lnTo>
                  <a:pt x="793" y="3052"/>
                </a:lnTo>
                <a:lnTo>
                  <a:pt x="796" y="3052"/>
                </a:lnTo>
                <a:lnTo>
                  <a:pt x="799" y="3052"/>
                </a:lnTo>
                <a:lnTo>
                  <a:pt x="802" y="3053"/>
                </a:lnTo>
                <a:lnTo>
                  <a:pt x="806" y="3055"/>
                </a:lnTo>
                <a:lnTo>
                  <a:pt x="806" y="3051"/>
                </a:lnTo>
                <a:lnTo>
                  <a:pt x="807" y="3047"/>
                </a:lnTo>
                <a:lnTo>
                  <a:pt x="809" y="3043"/>
                </a:lnTo>
                <a:lnTo>
                  <a:pt x="811" y="3040"/>
                </a:lnTo>
                <a:lnTo>
                  <a:pt x="816" y="3035"/>
                </a:lnTo>
                <a:lnTo>
                  <a:pt x="822" y="3031"/>
                </a:lnTo>
                <a:lnTo>
                  <a:pt x="836" y="3025"/>
                </a:lnTo>
                <a:lnTo>
                  <a:pt x="850" y="3020"/>
                </a:lnTo>
                <a:lnTo>
                  <a:pt x="871" y="3010"/>
                </a:lnTo>
                <a:lnTo>
                  <a:pt x="893" y="2999"/>
                </a:lnTo>
                <a:lnTo>
                  <a:pt x="914" y="2990"/>
                </a:lnTo>
                <a:lnTo>
                  <a:pt x="937" y="2981"/>
                </a:lnTo>
                <a:lnTo>
                  <a:pt x="958" y="2971"/>
                </a:lnTo>
                <a:lnTo>
                  <a:pt x="979" y="2960"/>
                </a:lnTo>
                <a:lnTo>
                  <a:pt x="999" y="2947"/>
                </a:lnTo>
                <a:lnTo>
                  <a:pt x="1019" y="2934"/>
                </a:lnTo>
                <a:lnTo>
                  <a:pt x="1026" y="2929"/>
                </a:lnTo>
                <a:lnTo>
                  <a:pt x="1033" y="2924"/>
                </a:lnTo>
                <a:lnTo>
                  <a:pt x="1039" y="2918"/>
                </a:lnTo>
                <a:lnTo>
                  <a:pt x="1044" y="2911"/>
                </a:lnTo>
                <a:lnTo>
                  <a:pt x="1032" y="2913"/>
                </a:lnTo>
                <a:lnTo>
                  <a:pt x="1020" y="2916"/>
                </a:lnTo>
                <a:lnTo>
                  <a:pt x="1017" y="2919"/>
                </a:lnTo>
                <a:lnTo>
                  <a:pt x="1015" y="2921"/>
                </a:lnTo>
                <a:lnTo>
                  <a:pt x="1012" y="2922"/>
                </a:lnTo>
                <a:lnTo>
                  <a:pt x="1009" y="2923"/>
                </a:lnTo>
                <a:lnTo>
                  <a:pt x="1002" y="2925"/>
                </a:lnTo>
                <a:lnTo>
                  <a:pt x="997" y="2927"/>
                </a:lnTo>
                <a:lnTo>
                  <a:pt x="971" y="2937"/>
                </a:lnTo>
                <a:lnTo>
                  <a:pt x="945" y="2947"/>
                </a:lnTo>
                <a:lnTo>
                  <a:pt x="933" y="2953"/>
                </a:lnTo>
                <a:lnTo>
                  <a:pt x="920" y="2959"/>
                </a:lnTo>
                <a:lnTo>
                  <a:pt x="908" y="2967"/>
                </a:lnTo>
                <a:lnTo>
                  <a:pt x="898" y="2976"/>
                </a:lnTo>
                <a:lnTo>
                  <a:pt x="894" y="2978"/>
                </a:lnTo>
                <a:lnTo>
                  <a:pt x="889" y="2980"/>
                </a:lnTo>
                <a:lnTo>
                  <a:pt x="885" y="2979"/>
                </a:lnTo>
                <a:lnTo>
                  <a:pt x="879" y="2977"/>
                </a:lnTo>
                <a:lnTo>
                  <a:pt x="875" y="2982"/>
                </a:lnTo>
                <a:lnTo>
                  <a:pt x="870" y="2986"/>
                </a:lnTo>
                <a:lnTo>
                  <a:pt x="866" y="2990"/>
                </a:lnTo>
                <a:lnTo>
                  <a:pt x="861" y="2994"/>
                </a:lnTo>
                <a:lnTo>
                  <a:pt x="850" y="2999"/>
                </a:lnTo>
                <a:lnTo>
                  <a:pt x="840" y="3005"/>
                </a:lnTo>
                <a:lnTo>
                  <a:pt x="827" y="3010"/>
                </a:lnTo>
                <a:lnTo>
                  <a:pt x="816" y="3015"/>
                </a:lnTo>
                <a:lnTo>
                  <a:pt x="805" y="3020"/>
                </a:lnTo>
                <a:lnTo>
                  <a:pt x="795" y="3027"/>
                </a:lnTo>
                <a:lnTo>
                  <a:pt x="784" y="3034"/>
                </a:lnTo>
                <a:lnTo>
                  <a:pt x="773" y="3040"/>
                </a:lnTo>
                <a:lnTo>
                  <a:pt x="762" y="3046"/>
                </a:lnTo>
                <a:lnTo>
                  <a:pt x="750" y="3051"/>
                </a:lnTo>
                <a:lnTo>
                  <a:pt x="725" y="3062"/>
                </a:lnTo>
                <a:lnTo>
                  <a:pt x="701" y="3072"/>
                </a:lnTo>
                <a:lnTo>
                  <a:pt x="686" y="3078"/>
                </a:lnTo>
                <a:lnTo>
                  <a:pt x="673" y="3085"/>
                </a:lnTo>
                <a:lnTo>
                  <a:pt x="659" y="3091"/>
                </a:lnTo>
                <a:lnTo>
                  <a:pt x="644" y="3098"/>
                </a:lnTo>
                <a:lnTo>
                  <a:pt x="636" y="3102"/>
                </a:lnTo>
                <a:lnTo>
                  <a:pt x="629" y="3107"/>
                </a:lnTo>
                <a:lnTo>
                  <a:pt x="625" y="3109"/>
                </a:lnTo>
                <a:lnTo>
                  <a:pt x="620" y="3111"/>
                </a:lnTo>
                <a:lnTo>
                  <a:pt x="615" y="3112"/>
                </a:lnTo>
                <a:lnTo>
                  <a:pt x="609" y="3111"/>
                </a:lnTo>
                <a:lnTo>
                  <a:pt x="615" y="3104"/>
                </a:lnTo>
                <a:lnTo>
                  <a:pt x="621" y="3099"/>
                </a:lnTo>
                <a:lnTo>
                  <a:pt x="629" y="3095"/>
                </a:lnTo>
                <a:lnTo>
                  <a:pt x="637" y="3093"/>
                </a:lnTo>
                <a:lnTo>
                  <a:pt x="641" y="3086"/>
                </a:lnTo>
                <a:lnTo>
                  <a:pt x="647" y="3081"/>
                </a:lnTo>
                <a:lnTo>
                  <a:pt x="654" y="3077"/>
                </a:lnTo>
                <a:lnTo>
                  <a:pt x="660" y="3074"/>
                </a:lnTo>
                <a:lnTo>
                  <a:pt x="674" y="3069"/>
                </a:lnTo>
                <a:lnTo>
                  <a:pt x="689" y="3065"/>
                </a:lnTo>
                <a:lnTo>
                  <a:pt x="703" y="3058"/>
                </a:lnTo>
                <a:lnTo>
                  <a:pt x="715" y="3051"/>
                </a:lnTo>
                <a:lnTo>
                  <a:pt x="727" y="3044"/>
                </a:lnTo>
                <a:lnTo>
                  <a:pt x="742" y="3037"/>
                </a:lnTo>
                <a:lnTo>
                  <a:pt x="754" y="3031"/>
                </a:lnTo>
                <a:lnTo>
                  <a:pt x="766" y="3024"/>
                </a:lnTo>
                <a:lnTo>
                  <a:pt x="778" y="3017"/>
                </a:lnTo>
                <a:lnTo>
                  <a:pt x="790" y="3009"/>
                </a:lnTo>
                <a:lnTo>
                  <a:pt x="802" y="3000"/>
                </a:lnTo>
                <a:lnTo>
                  <a:pt x="814" y="2992"/>
                </a:lnTo>
                <a:lnTo>
                  <a:pt x="826" y="2985"/>
                </a:lnTo>
                <a:lnTo>
                  <a:pt x="840" y="2979"/>
                </a:lnTo>
                <a:lnTo>
                  <a:pt x="850" y="2977"/>
                </a:lnTo>
                <a:lnTo>
                  <a:pt x="861" y="2976"/>
                </a:lnTo>
                <a:lnTo>
                  <a:pt x="866" y="2976"/>
                </a:lnTo>
                <a:lnTo>
                  <a:pt x="871" y="2975"/>
                </a:lnTo>
                <a:lnTo>
                  <a:pt x="875" y="2973"/>
                </a:lnTo>
                <a:lnTo>
                  <a:pt x="881" y="2969"/>
                </a:lnTo>
                <a:lnTo>
                  <a:pt x="882" y="2967"/>
                </a:lnTo>
                <a:lnTo>
                  <a:pt x="884" y="2965"/>
                </a:lnTo>
                <a:lnTo>
                  <a:pt x="897" y="2955"/>
                </a:lnTo>
                <a:lnTo>
                  <a:pt x="911" y="2945"/>
                </a:lnTo>
                <a:lnTo>
                  <a:pt x="925" y="2936"/>
                </a:lnTo>
                <a:lnTo>
                  <a:pt x="940" y="2928"/>
                </a:lnTo>
                <a:lnTo>
                  <a:pt x="969" y="2913"/>
                </a:lnTo>
                <a:lnTo>
                  <a:pt x="999" y="2899"/>
                </a:lnTo>
                <a:lnTo>
                  <a:pt x="1001" y="2893"/>
                </a:lnTo>
                <a:lnTo>
                  <a:pt x="1004" y="2889"/>
                </a:lnTo>
                <a:lnTo>
                  <a:pt x="1008" y="2886"/>
                </a:lnTo>
                <a:lnTo>
                  <a:pt x="1012" y="2883"/>
                </a:lnTo>
                <a:lnTo>
                  <a:pt x="1021" y="2878"/>
                </a:lnTo>
                <a:lnTo>
                  <a:pt x="1029" y="2873"/>
                </a:lnTo>
                <a:lnTo>
                  <a:pt x="1050" y="2860"/>
                </a:lnTo>
                <a:lnTo>
                  <a:pt x="1071" y="2847"/>
                </a:lnTo>
                <a:lnTo>
                  <a:pt x="1092" y="2833"/>
                </a:lnTo>
                <a:lnTo>
                  <a:pt x="1114" y="2820"/>
                </a:lnTo>
                <a:lnTo>
                  <a:pt x="1134" y="2807"/>
                </a:lnTo>
                <a:lnTo>
                  <a:pt x="1155" y="2794"/>
                </a:lnTo>
                <a:lnTo>
                  <a:pt x="1176" y="2780"/>
                </a:lnTo>
                <a:lnTo>
                  <a:pt x="1195" y="2765"/>
                </a:lnTo>
                <a:lnTo>
                  <a:pt x="1186" y="2767"/>
                </a:lnTo>
                <a:lnTo>
                  <a:pt x="1178" y="2769"/>
                </a:lnTo>
                <a:lnTo>
                  <a:pt x="1169" y="2772"/>
                </a:lnTo>
                <a:lnTo>
                  <a:pt x="1161" y="2775"/>
                </a:lnTo>
                <a:lnTo>
                  <a:pt x="1151" y="2779"/>
                </a:lnTo>
                <a:lnTo>
                  <a:pt x="1143" y="2781"/>
                </a:lnTo>
                <a:lnTo>
                  <a:pt x="1134" y="2783"/>
                </a:lnTo>
                <a:lnTo>
                  <a:pt x="1125" y="2785"/>
                </a:lnTo>
                <a:lnTo>
                  <a:pt x="1124" y="2783"/>
                </a:lnTo>
                <a:lnTo>
                  <a:pt x="1123" y="2783"/>
                </a:lnTo>
                <a:lnTo>
                  <a:pt x="1115" y="2791"/>
                </a:lnTo>
                <a:lnTo>
                  <a:pt x="1105" y="2796"/>
                </a:lnTo>
                <a:lnTo>
                  <a:pt x="1096" y="2801"/>
                </a:lnTo>
                <a:lnTo>
                  <a:pt x="1086" y="2804"/>
                </a:lnTo>
                <a:lnTo>
                  <a:pt x="1067" y="2812"/>
                </a:lnTo>
                <a:lnTo>
                  <a:pt x="1048" y="2820"/>
                </a:lnTo>
                <a:lnTo>
                  <a:pt x="1020" y="2836"/>
                </a:lnTo>
                <a:lnTo>
                  <a:pt x="990" y="2853"/>
                </a:lnTo>
                <a:lnTo>
                  <a:pt x="960" y="2868"/>
                </a:lnTo>
                <a:lnTo>
                  <a:pt x="931" y="2883"/>
                </a:lnTo>
                <a:lnTo>
                  <a:pt x="901" y="2898"/>
                </a:lnTo>
                <a:lnTo>
                  <a:pt x="871" y="2912"/>
                </a:lnTo>
                <a:lnTo>
                  <a:pt x="842" y="2927"/>
                </a:lnTo>
                <a:lnTo>
                  <a:pt x="812" y="2941"/>
                </a:lnTo>
                <a:lnTo>
                  <a:pt x="815" y="2936"/>
                </a:lnTo>
                <a:lnTo>
                  <a:pt x="817" y="2931"/>
                </a:lnTo>
                <a:lnTo>
                  <a:pt x="821" y="2926"/>
                </a:lnTo>
                <a:lnTo>
                  <a:pt x="824" y="2922"/>
                </a:lnTo>
                <a:lnTo>
                  <a:pt x="833" y="2916"/>
                </a:lnTo>
                <a:lnTo>
                  <a:pt x="844" y="2910"/>
                </a:lnTo>
                <a:lnTo>
                  <a:pt x="861" y="2901"/>
                </a:lnTo>
                <a:lnTo>
                  <a:pt x="878" y="2891"/>
                </a:lnTo>
                <a:lnTo>
                  <a:pt x="897" y="2882"/>
                </a:lnTo>
                <a:lnTo>
                  <a:pt x="914" y="2873"/>
                </a:lnTo>
                <a:lnTo>
                  <a:pt x="939" y="2861"/>
                </a:lnTo>
                <a:lnTo>
                  <a:pt x="963" y="2848"/>
                </a:lnTo>
                <a:lnTo>
                  <a:pt x="988" y="2834"/>
                </a:lnTo>
                <a:lnTo>
                  <a:pt x="1011" y="2821"/>
                </a:lnTo>
                <a:lnTo>
                  <a:pt x="1036" y="2808"/>
                </a:lnTo>
                <a:lnTo>
                  <a:pt x="1059" y="2795"/>
                </a:lnTo>
                <a:lnTo>
                  <a:pt x="1083" y="2780"/>
                </a:lnTo>
                <a:lnTo>
                  <a:pt x="1107" y="2767"/>
                </a:lnTo>
                <a:lnTo>
                  <a:pt x="1107" y="2766"/>
                </a:lnTo>
                <a:lnTo>
                  <a:pt x="1107" y="2765"/>
                </a:lnTo>
                <a:lnTo>
                  <a:pt x="1121" y="2755"/>
                </a:lnTo>
                <a:lnTo>
                  <a:pt x="1134" y="2745"/>
                </a:lnTo>
                <a:lnTo>
                  <a:pt x="1147" y="2736"/>
                </a:lnTo>
                <a:lnTo>
                  <a:pt x="1162" y="2727"/>
                </a:lnTo>
                <a:lnTo>
                  <a:pt x="1191" y="2711"/>
                </a:lnTo>
                <a:lnTo>
                  <a:pt x="1220" y="2696"/>
                </a:lnTo>
                <a:lnTo>
                  <a:pt x="1254" y="2679"/>
                </a:lnTo>
                <a:lnTo>
                  <a:pt x="1286" y="2662"/>
                </a:lnTo>
                <a:lnTo>
                  <a:pt x="1320" y="2646"/>
                </a:lnTo>
                <a:lnTo>
                  <a:pt x="1355" y="2631"/>
                </a:lnTo>
                <a:lnTo>
                  <a:pt x="1389" y="2616"/>
                </a:lnTo>
                <a:lnTo>
                  <a:pt x="1423" y="2603"/>
                </a:lnTo>
                <a:lnTo>
                  <a:pt x="1459" y="2591"/>
                </a:lnTo>
                <a:lnTo>
                  <a:pt x="1494" y="2579"/>
                </a:lnTo>
                <a:lnTo>
                  <a:pt x="1520" y="2572"/>
                </a:lnTo>
                <a:lnTo>
                  <a:pt x="1547" y="2565"/>
                </a:lnTo>
                <a:lnTo>
                  <a:pt x="1573" y="2557"/>
                </a:lnTo>
                <a:lnTo>
                  <a:pt x="1599" y="2551"/>
                </a:lnTo>
                <a:lnTo>
                  <a:pt x="1626" y="2544"/>
                </a:lnTo>
                <a:lnTo>
                  <a:pt x="1651" y="2538"/>
                </a:lnTo>
                <a:lnTo>
                  <a:pt x="1678" y="2531"/>
                </a:lnTo>
                <a:lnTo>
                  <a:pt x="1704" y="2523"/>
                </a:lnTo>
                <a:lnTo>
                  <a:pt x="1710" y="2521"/>
                </a:lnTo>
                <a:lnTo>
                  <a:pt x="1715" y="2519"/>
                </a:lnTo>
                <a:lnTo>
                  <a:pt x="1719" y="2516"/>
                </a:lnTo>
                <a:lnTo>
                  <a:pt x="1724" y="2512"/>
                </a:lnTo>
                <a:lnTo>
                  <a:pt x="1728" y="2509"/>
                </a:lnTo>
                <a:lnTo>
                  <a:pt x="1733" y="2507"/>
                </a:lnTo>
                <a:lnTo>
                  <a:pt x="1734" y="2503"/>
                </a:lnTo>
                <a:lnTo>
                  <a:pt x="1735" y="2500"/>
                </a:lnTo>
                <a:lnTo>
                  <a:pt x="1738" y="2497"/>
                </a:lnTo>
                <a:lnTo>
                  <a:pt x="1741" y="2495"/>
                </a:lnTo>
                <a:lnTo>
                  <a:pt x="1750" y="2489"/>
                </a:lnTo>
                <a:lnTo>
                  <a:pt x="1760" y="2483"/>
                </a:lnTo>
                <a:lnTo>
                  <a:pt x="1769" y="2475"/>
                </a:lnTo>
                <a:lnTo>
                  <a:pt x="1778" y="2468"/>
                </a:lnTo>
                <a:lnTo>
                  <a:pt x="1794" y="2452"/>
                </a:lnTo>
                <a:lnTo>
                  <a:pt x="1813" y="2438"/>
                </a:lnTo>
                <a:lnTo>
                  <a:pt x="1816" y="2436"/>
                </a:lnTo>
                <a:lnTo>
                  <a:pt x="1819" y="2434"/>
                </a:lnTo>
                <a:lnTo>
                  <a:pt x="1823" y="2433"/>
                </a:lnTo>
                <a:lnTo>
                  <a:pt x="1826" y="2432"/>
                </a:lnTo>
                <a:lnTo>
                  <a:pt x="1826" y="2431"/>
                </a:lnTo>
                <a:lnTo>
                  <a:pt x="1826" y="2431"/>
                </a:lnTo>
                <a:lnTo>
                  <a:pt x="1831" y="2423"/>
                </a:lnTo>
                <a:lnTo>
                  <a:pt x="1838" y="2416"/>
                </a:lnTo>
                <a:lnTo>
                  <a:pt x="1844" y="2410"/>
                </a:lnTo>
                <a:lnTo>
                  <a:pt x="1853" y="2405"/>
                </a:lnTo>
                <a:lnTo>
                  <a:pt x="1860" y="2400"/>
                </a:lnTo>
                <a:lnTo>
                  <a:pt x="1868" y="2393"/>
                </a:lnTo>
                <a:lnTo>
                  <a:pt x="1875" y="2388"/>
                </a:lnTo>
                <a:lnTo>
                  <a:pt x="1881" y="2381"/>
                </a:lnTo>
                <a:lnTo>
                  <a:pt x="1888" y="2375"/>
                </a:lnTo>
                <a:lnTo>
                  <a:pt x="1897" y="2370"/>
                </a:lnTo>
                <a:lnTo>
                  <a:pt x="1905" y="2367"/>
                </a:lnTo>
                <a:lnTo>
                  <a:pt x="1914" y="2364"/>
                </a:lnTo>
                <a:lnTo>
                  <a:pt x="1915" y="2364"/>
                </a:lnTo>
                <a:lnTo>
                  <a:pt x="1916" y="2364"/>
                </a:lnTo>
                <a:lnTo>
                  <a:pt x="1916" y="2360"/>
                </a:lnTo>
                <a:lnTo>
                  <a:pt x="1917" y="2358"/>
                </a:lnTo>
                <a:lnTo>
                  <a:pt x="1919" y="2355"/>
                </a:lnTo>
                <a:lnTo>
                  <a:pt x="1921" y="2353"/>
                </a:lnTo>
                <a:lnTo>
                  <a:pt x="1927" y="2350"/>
                </a:lnTo>
                <a:lnTo>
                  <a:pt x="1934" y="2348"/>
                </a:lnTo>
                <a:lnTo>
                  <a:pt x="1942" y="2344"/>
                </a:lnTo>
                <a:lnTo>
                  <a:pt x="1949" y="2339"/>
                </a:lnTo>
                <a:lnTo>
                  <a:pt x="1952" y="2337"/>
                </a:lnTo>
                <a:lnTo>
                  <a:pt x="1955" y="2334"/>
                </a:lnTo>
                <a:lnTo>
                  <a:pt x="1956" y="2333"/>
                </a:lnTo>
                <a:lnTo>
                  <a:pt x="1958" y="2332"/>
                </a:lnTo>
                <a:lnTo>
                  <a:pt x="1960" y="2331"/>
                </a:lnTo>
                <a:lnTo>
                  <a:pt x="1963" y="2332"/>
                </a:lnTo>
                <a:lnTo>
                  <a:pt x="1963" y="2332"/>
                </a:lnTo>
                <a:lnTo>
                  <a:pt x="1963" y="2332"/>
                </a:lnTo>
                <a:lnTo>
                  <a:pt x="1963" y="2332"/>
                </a:lnTo>
                <a:lnTo>
                  <a:pt x="1963" y="2332"/>
                </a:lnTo>
                <a:lnTo>
                  <a:pt x="1967" y="2334"/>
                </a:lnTo>
                <a:lnTo>
                  <a:pt x="1971" y="2335"/>
                </a:lnTo>
                <a:lnTo>
                  <a:pt x="1972" y="2332"/>
                </a:lnTo>
                <a:lnTo>
                  <a:pt x="1973" y="2330"/>
                </a:lnTo>
                <a:lnTo>
                  <a:pt x="1975" y="2328"/>
                </a:lnTo>
                <a:lnTo>
                  <a:pt x="1977" y="2326"/>
                </a:lnTo>
                <a:lnTo>
                  <a:pt x="1982" y="2323"/>
                </a:lnTo>
                <a:lnTo>
                  <a:pt x="1989" y="2321"/>
                </a:lnTo>
                <a:lnTo>
                  <a:pt x="2001" y="2318"/>
                </a:lnTo>
                <a:lnTo>
                  <a:pt x="2007" y="2316"/>
                </a:lnTo>
                <a:lnTo>
                  <a:pt x="2007" y="2315"/>
                </a:lnTo>
                <a:lnTo>
                  <a:pt x="2007" y="2315"/>
                </a:lnTo>
                <a:lnTo>
                  <a:pt x="2004" y="2313"/>
                </a:lnTo>
                <a:lnTo>
                  <a:pt x="2001" y="2312"/>
                </a:lnTo>
                <a:lnTo>
                  <a:pt x="1998" y="2309"/>
                </a:lnTo>
                <a:lnTo>
                  <a:pt x="1997" y="2305"/>
                </a:lnTo>
                <a:lnTo>
                  <a:pt x="2000" y="2299"/>
                </a:lnTo>
                <a:lnTo>
                  <a:pt x="2005" y="2294"/>
                </a:lnTo>
                <a:lnTo>
                  <a:pt x="2011" y="2289"/>
                </a:lnTo>
                <a:lnTo>
                  <a:pt x="2017" y="2284"/>
                </a:lnTo>
                <a:lnTo>
                  <a:pt x="2022" y="2281"/>
                </a:lnTo>
                <a:lnTo>
                  <a:pt x="2026" y="2278"/>
                </a:lnTo>
                <a:lnTo>
                  <a:pt x="2029" y="2276"/>
                </a:lnTo>
                <a:lnTo>
                  <a:pt x="2032" y="2276"/>
                </a:lnTo>
                <a:lnTo>
                  <a:pt x="2035" y="2277"/>
                </a:lnTo>
                <a:lnTo>
                  <a:pt x="2038" y="2278"/>
                </a:lnTo>
                <a:lnTo>
                  <a:pt x="2039" y="2277"/>
                </a:lnTo>
                <a:lnTo>
                  <a:pt x="2039" y="2275"/>
                </a:lnTo>
                <a:lnTo>
                  <a:pt x="2050" y="2265"/>
                </a:lnTo>
                <a:lnTo>
                  <a:pt x="2060" y="2255"/>
                </a:lnTo>
                <a:lnTo>
                  <a:pt x="2071" y="2244"/>
                </a:lnTo>
                <a:lnTo>
                  <a:pt x="2081" y="2233"/>
                </a:lnTo>
                <a:lnTo>
                  <a:pt x="2089" y="2227"/>
                </a:lnTo>
                <a:lnTo>
                  <a:pt x="2097" y="2221"/>
                </a:lnTo>
                <a:lnTo>
                  <a:pt x="2104" y="2215"/>
                </a:lnTo>
                <a:lnTo>
                  <a:pt x="2110" y="2207"/>
                </a:lnTo>
                <a:lnTo>
                  <a:pt x="2127" y="2199"/>
                </a:lnTo>
                <a:lnTo>
                  <a:pt x="2142" y="2189"/>
                </a:lnTo>
                <a:lnTo>
                  <a:pt x="2156" y="2179"/>
                </a:lnTo>
                <a:lnTo>
                  <a:pt x="2172" y="2168"/>
                </a:lnTo>
                <a:lnTo>
                  <a:pt x="2184" y="2161"/>
                </a:lnTo>
                <a:lnTo>
                  <a:pt x="2197" y="2153"/>
                </a:lnTo>
                <a:lnTo>
                  <a:pt x="2203" y="2149"/>
                </a:lnTo>
                <a:lnTo>
                  <a:pt x="2210" y="2147"/>
                </a:lnTo>
                <a:lnTo>
                  <a:pt x="2218" y="2147"/>
                </a:lnTo>
                <a:lnTo>
                  <a:pt x="2226" y="2148"/>
                </a:lnTo>
                <a:lnTo>
                  <a:pt x="2227" y="2146"/>
                </a:lnTo>
                <a:lnTo>
                  <a:pt x="2229" y="2145"/>
                </a:lnTo>
                <a:lnTo>
                  <a:pt x="2237" y="2142"/>
                </a:lnTo>
                <a:lnTo>
                  <a:pt x="2244" y="2139"/>
                </a:lnTo>
                <a:lnTo>
                  <a:pt x="2245" y="2136"/>
                </a:lnTo>
                <a:lnTo>
                  <a:pt x="2246" y="2134"/>
                </a:lnTo>
                <a:lnTo>
                  <a:pt x="2246" y="2132"/>
                </a:lnTo>
                <a:lnTo>
                  <a:pt x="2245" y="2130"/>
                </a:lnTo>
                <a:lnTo>
                  <a:pt x="2244" y="2129"/>
                </a:lnTo>
                <a:lnTo>
                  <a:pt x="2242" y="2128"/>
                </a:lnTo>
                <a:lnTo>
                  <a:pt x="2240" y="2128"/>
                </a:lnTo>
                <a:lnTo>
                  <a:pt x="2237" y="2127"/>
                </a:lnTo>
                <a:lnTo>
                  <a:pt x="2234" y="2127"/>
                </a:lnTo>
                <a:lnTo>
                  <a:pt x="2232" y="2125"/>
                </a:lnTo>
                <a:lnTo>
                  <a:pt x="2231" y="2123"/>
                </a:lnTo>
                <a:lnTo>
                  <a:pt x="2230" y="2120"/>
                </a:lnTo>
                <a:lnTo>
                  <a:pt x="2231" y="2116"/>
                </a:lnTo>
                <a:lnTo>
                  <a:pt x="2231" y="2114"/>
                </a:lnTo>
                <a:lnTo>
                  <a:pt x="2263" y="2128"/>
                </a:lnTo>
                <a:lnTo>
                  <a:pt x="2263" y="2128"/>
                </a:lnTo>
                <a:lnTo>
                  <a:pt x="2266" y="2123"/>
                </a:lnTo>
                <a:lnTo>
                  <a:pt x="2269" y="2117"/>
                </a:lnTo>
                <a:lnTo>
                  <a:pt x="2273" y="2112"/>
                </a:lnTo>
                <a:lnTo>
                  <a:pt x="2278" y="2108"/>
                </a:lnTo>
                <a:lnTo>
                  <a:pt x="2287" y="2098"/>
                </a:lnTo>
                <a:lnTo>
                  <a:pt x="2296" y="2087"/>
                </a:lnTo>
                <a:lnTo>
                  <a:pt x="2300" y="2083"/>
                </a:lnTo>
                <a:lnTo>
                  <a:pt x="2302" y="2083"/>
                </a:lnTo>
                <a:lnTo>
                  <a:pt x="2305" y="2084"/>
                </a:lnTo>
                <a:lnTo>
                  <a:pt x="2310" y="2085"/>
                </a:lnTo>
                <a:lnTo>
                  <a:pt x="2314" y="2078"/>
                </a:lnTo>
                <a:lnTo>
                  <a:pt x="2318" y="2071"/>
                </a:lnTo>
                <a:lnTo>
                  <a:pt x="2320" y="2072"/>
                </a:lnTo>
                <a:lnTo>
                  <a:pt x="2321" y="2074"/>
                </a:lnTo>
                <a:lnTo>
                  <a:pt x="2322" y="2075"/>
                </a:lnTo>
                <a:lnTo>
                  <a:pt x="2320" y="2078"/>
                </a:lnTo>
                <a:lnTo>
                  <a:pt x="2317" y="2082"/>
                </a:lnTo>
                <a:lnTo>
                  <a:pt x="2313" y="2084"/>
                </a:lnTo>
                <a:lnTo>
                  <a:pt x="2307" y="2084"/>
                </a:lnTo>
                <a:lnTo>
                  <a:pt x="2302" y="2083"/>
                </a:lnTo>
                <a:lnTo>
                  <a:pt x="2301" y="2086"/>
                </a:lnTo>
                <a:lnTo>
                  <a:pt x="2299" y="2089"/>
                </a:lnTo>
                <a:lnTo>
                  <a:pt x="2297" y="2092"/>
                </a:lnTo>
                <a:lnTo>
                  <a:pt x="2294" y="2094"/>
                </a:lnTo>
                <a:lnTo>
                  <a:pt x="2288" y="2098"/>
                </a:lnTo>
                <a:lnTo>
                  <a:pt x="2282" y="2101"/>
                </a:lnTo>
                <a:lnTo>
                  <a:pt x="2279" y="2103"/>
                </a:lnTo>
                <a:lnTo>
                  <a:pt x="2277" y="2105"/>
                </a:lnTo>
                <a:lnTo>
                  <a:pt x="2277" y="2107"/>
                </a:lnTo>
                <a:lnTo>
                  <a:pt x="2279" y="2109"/>
                </a:lnTo>
                <a:lnTo>
                  <a:pt x="2280" y="2109"/>
                </a:lnTo>
                <a:lnTo>
                  <a:pt x="2281" y="2108"/>
                </a:lnTo>
                <a:lnTo>
                  <a:pt x="2292" y="2102"/>
                </a:lnTo>
                <a:lnTo>
                  <a:pt x="2304" y="2096"/>
                </a:lnTo>
                <a:lnTo>
                  <a:pt x="2316" y="2092"/>
                </a:lnTo>
                <a:lnTo>
                  <a:pt x="2328" y="2087"/>
                </a:lnTo>
                <a:lnTo>
                  <a:pt x="2330" y="2087"/>
                </a:lnTo>
                <a:lnTo>
                  <a:pt x="2333" y="2087"/>
                </a:lnTo>
                <a:lnTo>
                  <a:pt x="2336" y="2085"/>
                </a:lnTo>
                <a:lnTo>
                  <a:pt x="2339" y="2083"/>
                </a:lnTo>
                <a:lnTo>
                  <a:pt x="2342" y="2083"/>
                </a:lnTo>
                <a:lnTo>
                  <a:pt x="2346" y="2083"/>
                </a:lnTo>
                <a:lnTo>
                  <a:pt x="2347" y="2082"/>
                </a:lnTo>
                <a:lnTo>
                  <a:pt x="2347" y="2081"/>
                </a:lnTo>
                <a:lnTo>
                  <a:pt x="2353" y="2077"/>
                </a:lnTo>
                <a:lnTo>
                  <a:pt x="2361" y="2074"/>
                </a:lnTo>
                <a:lnTo>
                  <a:pt x="2362" y="2074"/>
                </a:lnTo>
                <a:lnTo>
                  <a:pt x="2363" y="2074"/>
                </a:lnTo>
                <a:lnTo>
                  <a:pt x="2364" y="2069"/>
                </a:lnTo>
                <a:lnTo>
                  <a:pt x="2365" y="2063"/>
                </a:lnTo>
                <a:lnTo>
                  <a:pt x="2364" y="2061"/>
                </a:lnTo>
                <a:lnTo>
                  <a:pt x="2363" y="2058"/>
                </a:lnTo>
                <a:lnTo>
                  <a:pt x="2361" y="2056"/>
                </a:lnTo>
                <a:lnTo>
                  <a:pt x="2358" y="2054"/>
                </a:lnTo>
                <a:lnTo>
                  <a:pt x="2351" y="2059"/>
                </a:lnTo>
                <a:lnTo>
                  <a:pt x="2347" y="2065"/>
                </a:lnTo>
                <a:lnTo>
                  <a:pt x="2345" y="2069"/>
                </a:lnTo>
                <a:lnTo>
                  <a:pt x="2342" y="2071"/>
                </a:lnTo>
                <a:lnTo>
                  <a:pt x="2339" y="2071"/>
                </a:lnTo>
                <a:lnTo>
                  <a:pt x="2334" y="2071"/>
                </a:lnTo>
                <a:lnTo>
                  <a:pt x="2329" y="2069"/>
                </a:lnTo>
                <a:lnTo>
                  <a:pt x="2325" y="2065"/>
                </a:lnTo>
                <a:lnTo>
                  <a:pt x="2324" y="2063"/>
                </a:lnTo>
                <a:lnTo>
                  <a:pt x="2324" y="2060"/>
                </a:lnTo>
                <a:lnTo>
                  <a:pt x="2324" y="2058"/>
                </a:lnTo>
                <a:lnTo>
                  <a:pt x="2326" y="2054"/>
                </a:lnTo>
                <a:lnTo>
                  <a:pt x="2332" y="2054"/>
                </a:lnTo>
                <a:lnTo>
                  <a:pt x="2338" y="2054"/>
                </a:lnTo>
                <a:lnTo>
                  <a:pt x="2341" y="2054"/>
                </a:lnTo>
                <a:lnTo>
                  <a:pt x="2344" y="2053"/>
                </a:lnTo>
                <a:lnTo>
                  <a:pt x="2346" y="2050"/>
                </a:lnTo>
                <a:lnTo>
                  <a:pt x="2348" y="2047"/>
                </a:lnTo>
                <a:lnTo>
                  <a:pt x="2353" y="2049"/>
                </a:lnTo>
                <a:lnTo>
                  <a:pt x="2359" y="2051"/>
                </a:lnTo>
                <a:lnTo>
                  <a:pt x="2366" y="2054"/>
                </a:lnTo>
                <a:lnTo>
                  <a:pt x="2372" y="2057"/>
                </a:lnTo>
                <a:lnTo>
                  <a:pt x="2374" y="2056"/>
                </a:lnTo>
                <a:lnTo>
                  <a:pt x="2377" y="2055"/>
                </a:lnTo>
                <a:lnTo>
                  <a:pt x="2380" y="2055"/>
                </a:lnTo>
                <a:lnTo>
                  <a:pt x="2383" y="2056"/>
                </a:lnTo>
                <a:lnTo>
                  <a:pt x="2385" y="2057"/>
                </a:lnTo>
                <a:lnTo>
                  <a:pt x="2388" y="2059"/>
                </a:lnTo>
                <a:lnTo>
                  <a:pt x="2388" y="2052"/>
                </a:lnTo>
                <a:lnTo>
                  <a:pt x="2388" y="2046"/>
                </a:lnTo>
                <a:lnTo>
                  <a:pt x="2388" y="2039"/>
                </a:lnTo>
                <a:lnTo>
                  <a:pt x="2391" y="2033"/>
                </a:lnTo>
                <a:lnTo>
                  <a:pt x="2386" y="2029"/>
                </a:lnTo>
                <a:lnTo>
                  <a:pt x="2382" y="2024"/>
                </a:lnTo>
                <a:lnTo>
                  <a:pt x="2381" y="2021"/>
                </a:lnTo>
                <a:lnTo>
                  <a:pt x="2378" y="2019"/>
                </a:lnTo>
                <a:lnTo>
                  <a:pt x="2376" y="2018"/>
                </a:lnTo>
                <a:lnTo>
                  <a:pt x="2372" y="2018"/>
                </a:lnTo>
                <a:lnTo>
                  <a:pt x="2375" y="2022"/>
                </a:lnTo>
                <a:lnTo>
                  <a:pt x="2378" y="2027"/>
                </a:lnTo>
                <a:lnTo>
                  <a:pt x="2370" y="2027"/>
                </a:lnTo>
                <a:lnTo>
                  <a:pt x="2363" y="2028"/>
                </a:lnTo>
                <a:lnTo>
                  <a:pt x="2357" y="2029"/>
                </a:lnTo>
                <a:lnTo>
                  <a:pt x="2350" y="2030"/>
                </a:lnTo>
                <a:lnTo>
                  <a:pt x="2344" y="2033"/>
                </a:lnTo>
                <a:lnTo>
                  <a:pt x="2340" y="2036"/>
                </a:lnTo>
                <a:lnTo>
                  <a:pt x="2336" y="2041"/>
                </a:lnTo>
                <a:lnTo>
                  <a:pt x="2333" y="2046"/>
                </a:lnTo>
                <a:lnTo>
                  <a:pt x="2333" y="2045"/>
                </a:lnTo>
                <a:lnTo>
                  <a:pt x="2328" y="2045"/>
                </a:lnTo>
                <a:lnTo>
                  <a:pt x="2315" y="2042"/>
                </a:lnTo>
                <a:lnTo>
                  <a:pt x="2302" y="2040"/>
                </a:lnTo>
                <a:lnTo>
                  <a:pt x="2296" y="2038"/>
                </a:lnTo>
                <a:lnTo>
                  <a:pt x="2295" y="2037"/>
                </a:lnTo>
                <a:lnTo>
                  <a:pt x="2294" y="2037"/>
                </a:lnTo>
                <a:lnTo>
                  <a:pt x="2293" y="2037"/>
                </a:lnTo>
                <a:lnTo>
                  <a:pt x="2289" y="2036"/>
                </a:lnTo>
                <a:lnTo>
                  <a:pt x="2285" y="2037"/>
                </a:lnTo>
                <a:lnTo>
                  <a:pt x="2280" y="2040"/>
                </a:lnTo>
                <a:lnTo>
                  <a:pt x="2274" y="2044"/>
                </a:lnTo>
                <a:lnTo>
                  <a:pt x="2263" y="2052"/>
                </a:lnTo>
                <a:lnTo>
                  <a:pt x="2251" y="2061"/>
                </a:lnTo>
                <a:lnTo>
                  <a:pt x="2240" y="2069"/>
                </a:lnTo>
                <a:lnTo>
                  <a:pt x="2228" y="2076"/>
                </a:lnTo>
                <a:lnTo>
                  <a:pt x="2215" y="2081"/>
                </a:lnTo>
                <a:lnTo>
                  <a:pt x="2203" y="2087"/>
                </a:lnTo>
                <a:lnTo>
                  <a:pt x="2190" y="2092"/>
                </a:lnTo>
                <a:lnTo>
                  <a:pt x="2178" y="2098"/>
                </a:lnTo>
                <a:lnTo>
                  <a:pt x="2166" y="2105"/>
                </a:lnTo>
                <a:lnTo>
                  <a:pt x="2155" y="2113"/>
                </a:lnTo>
                <a:lnTo>
                  <a:pt x="2151" y="2116"/>
                </a:lnTo>
                <a:lnTo>
                  <a:pt x="2146" y="2117"/>
                </a:lnTo>
                <a:lnTo>
                  <a:pt x="2145" y="2120"/>
                </a:lnTo>
                <a:lnTo>
                  <a:pt x="2142" y="2124"/>
                </a:lnTo>
                <a:lnTo>
                  <a:pt x="2139" y="2126"/>
                </a:lnTo>
                <a:lnTo>
                  <a:pt x="2136" y="2127"/>
                </a:lnTo>
                <a:lnTo>
                  <a:pt x="2129" y="2130"/>
                </a:lnTo>
                <a:lnTo>
                  <a:pt x="2122" y="2133"/>
                </a:lnTo>
                <a:lnTo>
                  <a:pt x="2118" y="2134"/>
                </a:lnTo>
                <a:lnTo>
                  <a:pt x="2115" y="2136"/>
                </a:lnTo>
                <a:lnTo>
                  <a:pt x="2109" y="2139"/>
                </a:lnTo>
                <a:lnTo>
                  <a:pt x="2104" y="2142"/>
                </a:lnTo>
                <a:lnTo>
                  <a:pt x="2102" y="2142"/>
                </a:lnTo>
                <a:lnTo>
                  <a:pt x="2100" y="2141"/>
                </a:lnTo>
                <a:lnTo>
                  <a:pt x="2085" y="2149"/>
                </a:lnTo>
                <a:lnTo>
                  <a:pt x="2070" y="2157"/>
                </a:lnTo>
                <a:lnTo>
                  <a:pt x="2056" y="2164"/>
                </a:lnTo>
                <a:lnTo>
                  <a:pt x="2041" y="2172"/>
                </a:lnTo>
                <a:lnTo>
                  <a:pt x="2041" y="2173"/>
                </a:lnTo>
                <a:lnTo>
                  <a:pt x="2039" y="2173"/>
                </a:lnTo>
                <a:lnTo>
                  <a:pt x="2038" y="2173"/>
                </a:lnTo>
                <a:lnTo>
                  <a:pt x="2038" y="2173"/>
                </a:lnTo>
                <a:lnTo>
                  <a:pt x="2030" y="2182"/>
                </a:lnTo>
                <a:lnTo>
                  <a:pt x="2021" y="2190"/>
                </a:lnTo>
                <a:lnTo>
                  <a:pt x="2012" y="2196"/>
                </a:lnTo>
                <a:lnTo>
                  <a:pt x="2002" y="2202"/>
                </a:lnTo>
                <a:lnTo>
                  <a:pt x="1996" y="2202"/>
                </a:lnTo>
                <a:lnTo>
                  <a:pt x="1989" y="2200"/>
                </a:lnTo>
                <a:lnTo>
                  <a:pt x="1988" y="2200"/>
                </a:lnTo>
                <a:lnTo>
                  <a:pt x="1987" y="2199"/>
                </a:lnTo>
                <a:lnTo>
                  <a:pt x="1987" y="2199"/>
                </a:lnTo>
                <a:lnTo>
                  <a:pt x="1987" y="2199"/>
                </a:lnTo>
                <a:lnTo>
                  <a:pt x="1961" y="2216"/>
                </a:lnTo>
                <a:lnTo>
                  <a:pt x="1936" y="2233"/>
                </a:lnTo>
                <a:lnTo>
                  <a:pt x="1912" y="2250"/>
                </a:lnTo>
                <a:lnTo>
                  <a:pt x="1887" y="2267"/>
                </a:lnTo>
                <a:lnTo>
                  <a:pt x="1862" y="2283"/>
                </a:lnTo>
                <a:lnTo>
                  <a:pt x="1837" y="2301"/>
                </a:lnTo>
                <a:lnTo>
                  <a:pt x="1813" y="2317"/>
                </a:lnTo>
                <a:lnTo>
                  <a:pt x="1788" y="2334"/>
                </a:lnTo>
                <a:lnTo>
                  <a:pt x="1786" y="2336"/>
                </a:lnTo>
                <a:lnTo>
                  <a:pt x="1784" y="2337"/>
                </a:lnTo>
                <a:lnTo>
                  <a:pt x="1784" y="2337"/>
                </a:lnTo>
                <a:lnTo>
                  <a:pt x="1783" y="2337"/>
                </a:lnTo>
                <a:lnTo>
                  <a:pt x="1775" y="2345"/>
                </a:lnTo>
                <a:lnTo>
                  <a:pt x="1768" y="2352"/>
                </a:lnTo>
                <a:lnTo>
                  <a:pt x="1760" y="2359"/>
                </a:lnTo>
                <a:lnTo>
                  <a:pt x="1751" y="2365"/>
                </a:lnTo>
                <a:lnTo>
                  <a:pt x="1750" y="2372"/>
                </a:lnTo>
                <a:lnTo>
                  <a:pt x="1748" y="2378"/>
                </a:lnTo>
                <a:lnTo>
                  <a:pt x="1738" y="2390"/>
                </a:lnTo>
                <a:lnTo>
                  <a:pt x="1727" y="2403"/>
                </a:lnTo>
                <a:lnTo>
                  <a:pt x="1721" y="2408"/>
                </a:lnTo>
                <a:lnTo>
                  <a:pt x="1715" y="2412"/>
                </a:lnTo>
                <a:lnTo>
                  <a:pt x="1707" y="2415"/>
                </a:lnTo>
                <a:lnTo>
                  <a:pt x="1699" y="2416"/>
                </a:lnTo>
                <a:lnTo>
                  <a:pt x="1690" y="2417"/>
                </a:lnTo>
                <a:lnTo>
                  <a:pt x="1681" y="2419"/>
                </a:lnTo>
                <a:lnTo>
                  <a:pt x="1673" y="2421"/>
                </a:lnTo>
                <a:lnTo>
                  <a:pt x="1665" y="2424"/>
                </a:lnTo>
                <a:lnTo>
                  <a:pt x="1657" y="2428"/>
                </a:lnTo>
                <a:lnTo>
                  <a:pt x="1650" y="2433"/>
                </a:lnTo>
                <a:lnTo>
                  <a:pt x="1643" y="2438"/>
                </a:lnTo>
                <a:lnTo>
                  <a:pt x="1636" y="2444"/>
                </a:lnTo>
                <a:lnTo>
                  <a:pt x="1632" y="2447"/>
                </a:lnTo>
                <a:lnTo>
                  <a:pt x="1629" y="2449"/>
                </a:lnTo>
                <a:lnTo>
                  <a:pt x="1640" y="2447"/>
                </a:lnTo>
                <a:lnTo>
                  <a:pt x="1651" y="2443"/>
                </a:lnTo>
                <a:lnTo>
                  <a:pt x="1657" y="2442"/>
                </a:lnTo>
                <a:lnTo>
                  <a:pt x="1664" y="2441"/>
                </a:lnTo>
                <a:lnTo>
                  <a:pt x="1670" y="2442"/>
                </a:lnTo>
                <a:lnTo>
                  <a:pt x="1676" y="2443"/>
                </a:lnTo>
                <a:lnTo>
                  <a:pt x="1676" y="2443"/>
                </a:lnTo>
                <a:lnTo>
                  <a:pt x="1677" y="2444"/>
                </a:lnTo>
                <a:lnTo>
                  <a:pt x="1680" y="2443"/>
                </a:lnTo>
                <a:lnTo>
                  <a:pt x="1684" y="2442"/>
                </a:lnTo>
                <a:lnTo>
                  <a:pt x="1690" y="2438"/>
                </a:lnTo>
                <a:lnTo>
                  <a:pt x="1697" y="2436"/>
                </a:lnTo>
                <a:lnTo>
                  <a:pt x="1701" y="2436"/>
                </a:lnTo>
                <a:lnTo>
                  <a:pt x="1704" y="2436"/>
                </a:lnTo>
                <a:lnTo>
                  <a:pt x="1706" y="2438"/>
                </a:lnTo>
                <a:lnTo>
                  <a:pt x="1710" y="2441"/>
                </a:lnTo>
                <a:lnTo>
                  <a:pt x="1711" y="2444"/>
                </a:lnTo>
                <a:lnTo>
                  <a:pt x="1712" y="2447"/>
                </a:lnTo>
                <a:lnTo>
                  <a:pt x="1713" y="2451"/>
                </a:lnTo>
                <a:lnTo>
                  <a:pt x="1713" y="2456"/>
                </a:lnTo>
                <a:lnTo>
                  <a:pt x="1712" y="2460"/>
                </a:lnTo>
                <a:lnTo>
                  <a:pt x="1711" y="2463"/>
                </a:lnTo>
                <a:lnTo>
                  <a:pt x="1708" y="2467"/>
                </a:lnTo>
                <a:lnTo>
                  <a:pt x="1705" y="2470"/>
                </a:lnTo>
                <a:lnTo>
                  <a:pt x="1701" y="2473"/>
                </a:lnTo>
                <a:lnTo>
                  <a:pt x="1698" y="2476"/>
                </a:lnTo>
                <a:lnTo>
                  <a:pt x="1697" y="2479"/>
                </a:lnTo>
                <a:lnTo>
                  <a:pt x="1696" y="2481"/>
                </a:lnTo>
                <a:lnTo>
                  <a:pt x="1687" y="2490"/>
                </a:lnTo>
                <a:lnTo>
                  <a:pt x="1678" y="2497"/>
                </a:lnTo>
                <a:lnTo>
                  <a:pt x="1668" y="2504"/>
                </a:lnTo>
                <a:lnTo>
                  <a:pt x="1657" y="2511"/>
                </a:lnTo>
                <a:lnTo>
                  <a:pt x="1646" y="2516"/>
                </a:lnTo>
                <a:lnTo>
                  <a:pt x="1635" y="2520"/>
                </a:lnTo>
                <a:lnTo>
                  <a:pt x="1623" y="2524"/>
                </a:lnTo>
                <a:lnTo>
                  <a:pt x="1611" y="2527"/>
                </a:lnTo>
                <a:lnTo>
                  <a:pt x="1582" y="2535"/>
                </a:lnTo>
                <a:lnTo>
                  <a:pt x="1553" y="2542"/>
                </a:lnTo>
                <a:lnTo>
                  <a:pt x="1524" y="2550"/>
                </a:lnTo>
                <a:lnTo>
                  <a:pt x="1497" y="2558"/>
                </a:lnTo>
                <a:lnTo>
                  <a:pt x="1461" y="2572"/>
                </a:lnTo>
                <a:lnTo>
                  <a:pt x="1426" y="2585"/>
                </a:lnTo>
                <a:lnTo>
                  <a:pt x="1392" y="2598"/>
                </a:lnTo>
                <a:lnTo>
                  <a:pt x="1358" y="2612"/>
                </a:lnTo>
                <a:lnTo>
                  <a:pt x="1324" y="2628"/>
                </a:lnTo>
                <a:lnTo>
                  <a:pt x="1290" y="2644"/>
                </a:lnTo>
                <a:lnTo>
                  <a:pt x="1257" y="2660"/>
                </a:lnTo>
                <a:lnTo>
                  <a:pt x="1223" y="2677"/>
                </a:lnTo>
                <a:lnTo>
                  <a:pt x="1197" y="2692"/>
                </a:lnTo>
                <a:lnTo>
                  <a:pt x="1171" y="2706"/>
                </a:lnTo>
                <a:lnTo>
                  <a:pt x="1158" y="2712"/>
                </a:lnTo>
                <a:lnTo>
                  <a:pt x="1143" y="2718"/>
                </a:lnTo>
                <a:lnTo>
                  <a:pt x="1129" y="2723"/>
                </a:lnTo>
                <a:lnTo>
                  <a:pt x="1115" y="2727"/>
                </a:lnTo>
                <a:lnTo>
                  <a:pt x="1114" y="2726"/>
                </a:lnTo>
                <a:lnTo>
                  <a:pt x="1114" y="2725"/>
                </a:lnTo>
                <a:lnTo>
                  <a:pt x="1097" y="2736"/>
                </a:lnTo>
                <a:lnTo>
                  <a:pt x="1081" y="2745"/>
                </a:lnTo>
                <a:lnTo>
                  <a:pt x="1072" y="2750"/>
                </a:lnTo>
                <a:lnTo>
                  <a:pt x="1063" y="2753"/>
                </a:lnTo>
                <a:lnTo>
                  <a:pt x="1054" y="2756"/>
                </a:lnTo>
                <a:lnTo>
                  <a:pt x="1044" y="2758"/>
                </a:lnTo>
                <a:lnTo>
                  <a:pt x="1025" y="2767"/>
                </a:lnTo>
                <a:lnTo>
                  <a:pt x="1006" y="2777"/>
                </a:lnTo>
                <a:lnTo>
                  <a:pt x="997" y="2782"/>
                </a:lnTo>
                <a:lnTo>
                  <a:pt x="987" y="2788"/>
                </a:lnTo>
                <a:lnTo>
                  <a:pt x="977" y="2792"/>
                </a:lnTo>
                <a:lnTo>
                  <a:pt x="966" y="2795"/>
                </a:lnTo>
                <a:lnTo>
                  <a:pt x="964" y="2798"/>
                </a:lnTo>
                <a:lnTo>
                  <a:pt x="961" y="2801"/>
                </a:lnTo>
                <a:lnTo>
                  <a:pt x="958" y="2803"/>
                </a:lnTo>
                <a:lnTo>
                  <a:pt x="955" y="2804"/>
                </a:lnTo>
                <a:lnTo>
                  <a:pt x="948" y="2807"/>
                </a:lnTo>
                <a:lnTo>
                  <a:pt x="941" y="2808"/>
                </a:lnTo>
                <a:lnTo>
                  <a:pt x="940" y="2811"/>
                </a:lnTo>
                <a:lnTo>
                  <a:pt x="938" y="2814"/>
                </a:lnTo>
                <a:lnTo>
                  <a:pt x="935" y="2817"/>
                </a:lnTo>
                <a:lnTo>
                  <a:pt x="933" y="2818"/>
                </a:lnTo>
                <a:lnTo>
                  <a:pt x="930" y="2817"/>
                </a:lnTo>
                <a:lnTo>
                  <a:pt x="927" y="2815"/>
                </a:lnTo>
                <a:lnTo>
                  <a:pt x="923" y="2815"/>
                </a:lnTo>
                <a:lnTo>
                  <a:pt x="918" y="2816"/>
                </a:lnTo>
                <a:lnTo>
                  <a:pt x="913" y="2819"/>
                </a:lnTo>
                <a:lnTo>
                  <a:pt x="906" y="2827"/>
                </a:lnTo>
                <a:lnTo>
                  <a:pt x="906" y="2827"/>
                </a:lnTo>
                <a:lnTo>
                  <a:pt x="906" y="2827"/>
                </a:lnTo>
                <a:lnTo>
                  <a:pt x="906" y="2827"/>
                </a:lnTo>
                <a:lnTo>
                  <a:pt x="897" y="2835"/>
                </a:lnTo>
                <a:lnTo>
                  <a:pt x="887" y="2843"/>
                </a:lnTo>
                <a:lnTo>
                  <a:pt x="877" y="2848"/>
                </a:lnTo>
                <a:lnTo>
                  <a:pt x="867" y="2853"/>
                </a:lnTo>
                <a:lnTo>
                  <a:pt x="848" y="2862"/>
                </a:lnTo>
                <a:lnTo>
                  <a:pt x="827" y="2870"/>
                </a:lnTo>
                <a:lnTo>
                  <a:pt x="811" y="2878"/>
                </a:lnTo>
                <a:lnTo>
                  <a:pt x="795" y="2886"/>
                </a:lnTo>
                <a:lnTo>
                  <a:pt x="786" y="2889"/>
                </a:lnTo>
                <a:lnTo>
                  <a:pt x="777" y="2891"/>
                </a:lnTo>
                <a:lnTo>
                  <a:pt x="768" y="2892"/>
                </a:lnTo>
                <a:lnTo>
                  <a:pt x="759" y="2892"/>
                </a:lnTo>
                <a:lnTo>
                  <a:pt x="756" y="2891"/>
                </a:lnTo>
                <a:lnTo>
                  <a:pt x="754" y="2891"/>
                </a:lnTo>
                <a:lnTo>
                  <a:pt x="752" y="2891"/>
                </a:lnTo>
                <a:lnTo>
                  <a:pt x="749" y="2892"/>
                </a:lnTo>
                <a:lnTo>
                  <a:pt x="745" y="2895"/>
                </a:lnTo>
                <a:lnTo>
                  <a:pt x="739" y="2897"/>
                </a:lnTo>
                <a:lnTo>
                  <a:pt x="736" y="2898"/>
                </a:lnTo>
                <a:lnTo>
                  <a:pt x="734" y="2898"/>
                </a:lnTo>
                <a:lnTo>
                  <a:pt x="732" y="2898"/>
                </a:lnTo>
                <a:lnTo>
                  <a:pt x="729" y="2897"/>
                </a:lnTo>
                <a:lnTo>
                  <a:pt x="728" y="2896"/>
                </a:lnTo>
                <a:lnTo>
                  <a:pt x="726" y="2892"/>
                </a:lnTo>
                <a:lnTo>
                  <a:pt x="724" y="2889"/>
                </a:lnTo>
                <a:lnTo>
                  <a:pt x="723" y="2884"/>
                </a:lnTo>
                <a:lnTo>
                  <a:pt x="721" y="2880"/>
                </a:lnTo>
                <a:lnTo>
                  <a:pt x="721" y="2876"/>
                </a:lnTo>
                <a:lnTo>
                  <a:pt x="722" y="2872"/>
                </a:lnTo>
                <a:lnTo>
                  <a:pt x="723" y="2869"/>
                </a:lnTo>
                <a:lnTo>
                  <a:pt x="728" y="2863"/>
                </a:lnTo>
                <a:lnTo>
                  <a:pt x="734" y="2858"/>
                </a:lnTo>
                <a:lnTo>
                  <a:pt x="738" y="2860"/>
                </a:lnTo>
                <a:lnTo>
                  <a:pt x="742" y="2861"/>
                </a:lnTo>
                <a:lnTo>
                  <a:pt x="745" y="2861"/>
                </a:lnTo>
                <a:lnTo>
                  <a:pt x="747" y="2860"/>
                </a:lnTo>
                <a:lnTo>
                  <a:pt x="750" y="2858"/>
                </a:lnTo>
                <a:lnTo>
                  <a:pt x="753" y="2853"/>
                </a:lnTo>
                <a:lnTo>
                  <a:pt x="756" y="2842"/>
                </a:lnTo>
                <a:lnTo>
                  <a:pt x="758" y="2833"/>
                </a:lnTo>
                <a:lnTo>
                  <a:pt x="763" y="2834"/>
                </a:lnTo>
                <a:lnTo>
                  <a:pt x="767" y="2835"/>
                </a:lnTo>
                <a:lnTo>
                  <a:pt x="770" y="2835"/>
                </a:lnTo>
                <a:lnTo>
                  <a:pt x="773" y="2834"/>
                </a:lnTo>
                <a:lnTo>
                  <a:pt x="777" y="2832"/>
                </a:lnTo>
                <a:lnTo>
                  <a:pt x="781" y="2828"/>
                </a:lnTo>
                <a:lnTo>
                  <a:pt x="786" y="2821"/>
                </a:lnTo>
                <a:lnTo>
                  <a:pt x="793" y="2813"/>
                </a:lnTo>
                <a:lnTo>
                  <a:pt x="793" y="2813"/>
                </a:lnTo>
                <a:lnTo>
                  <a:pt x="805" y="2809"/>
                </a:lnTo>
                <a:lnTo>
                  <a:pt x="821" y="2803"/>
                </a:lnTo>
                <a:lnTo>
                  <a:pt x="820" y="2806"/>
                </a:lnTo>
                <a:lnTo>
                  <a:pt x="823" y="2806"/>
                </a:lnTo>
                <a:lnTo>
                  <a:pt x="826" y="2804"/>
                </a:lnTo>
                <a:lnTo>
                  <a:pt x="828" y="2803"/>
                </a:lnTo>
                <a:lnTo>
                  <a:pt x="830" y="2801"/>
                </a:lnTo>
                <a:lnTo>
                  <a:pt x="835" y="2797"/>
                </a:lnTo>
                <a:lnTo>
                  <a:pt x="840" y="2794"/>
                </a:lnTo>
                <a:lnTo>
                  <a:pt x="847" y="2792"/>
                </a:lnTo>
                <a:lnTo>
                  <a:pt x="855" y="2789"/>
                </a:lnTo>
                <a:lnTo>
                  <a:pt x="862" y="2786"/>
                </a:lnTo>
                <a:lnTo>
                  <a:pt x="869" y="2781"/>
                </a:lnTo>
                <a:lnTo>
                  <a:pt x="876" y="2777"/>
                </a:lnTo>
                <a:lnTo>
                  <a:pt x="884" y="2774"/>
                </a:lnTo>
                <a:lnTo>
                  <a:pt x="891" y="2771"/>
                </a:lnTo>
                <a:lnTo>
                  <a:pt x="899" y="2769"/>
                </a:lnTo>
                <a:lnTo>
                  <a:pt x="900" y="2767"/>
                </a:lnTo>
                <a:lnTo>
                  <a:pt x="902" y="2765"/>
                </a:lnTo>
                <a:lnTo>
                  <a:pt x="905" y="2763"/>
                </a:lnTo>
                <a:lnTo>
                  <a:pt x="907" y="2760"/>
                </a:lnTo>
                <a:lnTo>
                  <a:pt x="909" y="2759"/>
                </a:lnTo>
                <a:lnTo>
                  <a:pt x="910" y="2758"/>
                </a:lnTo>
                <a:lnTo>
                  <a:pt x="912" y="2757"/>
                </a:lnTo>
                <a:lnTo>
                  <a:pt x="914" y="2758"/>
                </a:lnTo>
                <a:lnTo>
                  <a:pt x="916" y="2755"/>
                </a:lnTo>
                <a:lnTo>
                  <a:pt x="918" y="2754"/>
                </a:lnTo>
                <a:lnTo>
                  <a:pt x="919" y="2754"/>
                </a:lnTo>
                <a:lnTo>
                  <a:pt x="922" y="2753"/>
                </a:lnTo>
                <a:lnTo>
                  <a:pt x="927" y="2751"/>
                </a:lnTo>
                <a:lnTo>
                  <a:pt x="931" y="2747"/>
                </a:lnTo>
                <a:lnTo>
                  <a:pt x="937" y="2743"/>
                </a:lnTo>
                <a:lnTo>
                  <a:pt x="942" y="2739"/>
                </a:lnTo>
                <a:lnTo>
                  <a:pt x="948" y="2736"/>
                </a:lnTo>
                <a:lnTo>
                  <a:pt x="954" y="2732"/>
                </a:lnTo>
                <a:lnTo>
                  <a:pt x="959" y="2728"/>
                </a:lnTo>
                <a:lnTo>
                  <a:pt x="965" y="2724"/>
                </a:lnTo>
                <a:lnTo>
                  <a:pt x="970" y="2720"/>
                </a:lnTo>
                <a:lnTo>
                  <a:pt x="986" y="2711"/>
                </a:lnTo>
                <a:lnTo>
                  <a:pt x="1001" y="2703"/>
                </a:lnTo>
                <a:lnTo>
                  <a:pt x="1019" y="2697"/>
                </a:lnTo>
                <a:lnTo>
                  <a:pt x="1036" y="2692"/>
                </a:lnTo>
                <a:lnTo>
                  <a:pt x="1039" y="2688"/>
                </a:lnTo>
                <a:lnTo>
                  <a:pt x="1043" y="2685"/>
                </a:lnTo>
                <a:lnTo>
                  <a:pt x="1047" y="2682"/>
                </a:lnTo>
                <a:lnTo>
                  <a:pt x="1052" y="2680"/>
                </a:lnTo>
                <a:lnTo>
                  <a:pt x="1060" y="2677"/>
                </a:lnTo>
                <a:lnTo>
                  <a:pt x="1069" y="2674"/>
                </a:lnTo>
                <a:lnTo>
                  <a:pt x="1083" y="2668"/>
                </a:lnTo>
                <a:lnTo>
                  <a:pt x="1096" y="2663"/>
                </a:lnTo>
                <a:lnTo>
                  <a:pt x="1102" y="2660"/>
                </a:lnTo>
                <a:lnTo>
                  <a:pt x="1108" y="2656"/>
                </a:lnTo>
                <a:lnTo>
                  <a:pt x="1115" y="2651"/>
                </a:lnTo>
                <a:lnTo>
                  <a:pt x="1120" y="2646"/>
                </a:lnTo>
                <a:lnTo>
                  <a:pt x="1127" y="2643"/>
                </a:lnTo>
                <a:lnTo>
                  <a:pt x="1133" y="2639"/>
                </a:lnTo>
                <a:lnTo>
                  <a:pt x="1137" y="2632"/>
                </a:lnTo>
                <a:lnTo>
                  <a:pt x="1142" y="2627"/>
                </a:lnTo>
                <a:lnTo>
                  <a:pt x="1148" y="2623"/>
                </a:lnTo>
                <a:lnTo>
                  <a:pt x="1157" y="2620"/>
                </a:lnTo>
                <a:lnTo>
                  <a:pt x="1166" y="2616"/>
                </a:lnTo>
                <a:lnTo>
                  <a:pt x="1176" y="2613"/>
                </a:lnTo>
                <a:lnTo>
                  <a:pt x="1185" y="2609"/>
                </a:lnTo>
                <a:lnTo>
                  <a:pt x="1195" y="2606"/>
                </a:lnTo>
                <a:lnTo>
                  <a:pt x="1196" y="2604"/>
                </a:lnTo>
                <a:lnTo>
                  <a:pt x="1197" y="2601"/>
                </a:lnTo>
                <a:lnTo>
                  <a:pt x="1206" y="2596"/>
                </a:lnTo>
                <a:lnTo>
                  <a:pt x="1214" y="2592"/>
                </a:lnTo>
                <a:lnTo>
                  <a:pt x="1223" y="2589"/>
                </a:lnTo>
                <a:lnTo>
                  <a:pt x="1231" y="2586"/>
                </a:lnTo>
                <a:lnTo>
                  <a:pt x="1240" y="2582"/>
                </a:lnTo>
                <a:lnTo>
                  <a:pt x="1249" y="2578"/>
                </a:lnTo>
                <a:lnTo>
                  <a:pt x="1256" y="2574"/>
                </a:lnTo>
                <a:lnTo>
                  <a:pt x="1263" y="2568"/>
                </a:lnTo>
                <a:lnTo>
                  <a:pt x="1271" y="2560"/>
                </a:lnTo>
                <a:lnTo>
                  <a:pt x="1279" y="2554"/>
                </a:lnTo>
                <a:lnTo>
                  <a:pt x="1288" y="2549"/>
                </a:lnTo>
                <a:lnTo>
                  <a:pt x="1298" y="2546"/>
                </a:lnTo>
                <a:lnTo>
                  <a:pt x="1307" y="2543"/>
                </a:lnTo>
                <a:lnTo>
                  <a:pt x="1317" y="2541"/>
                </a:lnTo>
                <a:lnTo>
                  <a:pt x="1326" y="2540"/>
                </a:lnTo>
                <a:lnTo>
                  <a:pt x="1336" y="2539"/>
                </a:lnTo>
                <a:lnTo>
                  <a:pt x="1339" y="2538"/>
                </a:lnTo>
                <a:lnTo>
                  <a:pt x="1343" y="2538"/>
                </a:lnTo>
                <a:lnTo>
                  <a:pt x="1348" y="2534"/>
                </a:lnTo>
                <a:lnTo>
                  <a:pt x="1353" y="2530"/>
                </a:lnTo>
                <a:lnTo>
                  <a:pt x="1355" y="2528"/>
                </a:lnTo>
                <a:lnTo>
                  <a:pt x="1357" y="2526"/>
                </a:lnTo>
                <a:lnTo>
                  <a:pt x="1360" y="2525"/>
                </a:lnTo>
                <a:lnTo>
                  <a:pt x="1364" y="2524"/>
                </a:lnTo>
                <a:lnTo>
                  <a:pt x="1383" y="2520"/>
                </a:lnTo>
                <a:lnTo>
                  <a:pt x="1404" y="2517"/>
                </a:lnTo>
                <a:lnTo>
                  <a:pt x="1413" y="2514"/>
                </a:lnTo>
                <a:lnTo>
                  <a:pt x="1422" y="2510"/>
                </a:lnTo>
                <a:lnTo>
                  <a:pt x="1427" y="2507"/>
                </a:lnTo>
                <a:lnTo>
                  <a:pt x="1431" y="2504"/>
                </a:lnTo>
                <a:lnTo>
                  <a:pt x="1436" y="2500"/>
                </a:lnTo>
                <a:lnTo>
                  <a:pt x="1439" y="2496"/>
                </a:lnTo>
                <a:lnTo>
                  <a:pt x="1444" y="2493"/>
                </a:lnTo>
                <a:lnTo>
                  <a:pt x="1450" y="2492"/>
                </a:lnTo>
                <a:lnTo>
                  <a:pt x="1469" y="2490"/>
                </a:lnTo>
                <a:lnTo>
                  <a:pt x="1490" y="2487"/>
                </a:lnTo>
                <a:lnTo>
                  <a:pt x="1509" y="2482"/>
                </a:lnTo>
                <a:lnTo>
                  <a:pt x="1528" y="2477"/>
                </a:lnTo>
                <a:lnTo>
                  <a:pt x="1565" y="2464"/>
                </a:lnTo>
                <a:lnTo>
                  <a:pt x="1602" y="2449"/>
                </a:lnTo>
                <a:lnTo>
                  <a:pt x="1616" y="2435"/>
                </a:lnTo>
                <a:lnTo>
                  <a:pt x="1631" y="2421"/>
                </a:lnTo>
                <a:lnTo>
                  <a:pt x="1645" y="2407"/>
                </a:lnTo>
                <a:lnTo>
                  <a:pt x="1659" y="2392"/>
                </a:lnTo>
                <a:lnTo>
                  <a:pt x="1669" y="2377"/>
                </a:lnTo>
                <a:lnTo>
                  <a:pt x="1680" y="2364"/>
                </a:lnTo>
                <a:lnTo>
                  <a:pt x="1686" y="2360"/>
                </a:lnTo>
                <a:lnTo>
                  <a:pt x="1690" y="2356"/>
                </a:lnTo>
                <a:lnTo>
                  <a:pt x="1695" y="2351"/>
                </a:lnTo>
                <a:lnTo>
                  <a:pt x="1699" y="2346"/>
                </a:lnTo>
                <a:lnTo>
                  <a:pt x="1703" y="2341"/>
                </a:lnTo>
                <a:lnTo>
                  <a:pt x="1707" y="2336"/>
                </a:lnTo>
                <a:lnTo>
                  <a:pt x="1713" y="2332"/>
                </a:lnTo>
                <a:lnTo>
                  <a:pt x="1719" y="2329"/>
                </a:lnTo>
                <a:lnTo>
                  <a:pt x="1719" y="2329"/>
                </a:lnTo>
                <a:lnTo>
                  <a:pt x="1719" y="2329"/>
                </a:lnTo>
                <a:lnTo>
                  <a:pt x="1726" y="2320"/>
                </a:lnTo>
                <a:lnTo>
                  <a:pt x="1733" y="2311"/>
                </a:lnTo>
                <a:lnTo>
                  <a:pt x="1735" y="2311"/>
                </a:lnTo>
                <a:lnTo>
                  <a:pt x="1738" y="2312"/>
                </a:lnTo>
                <a:lnTo>
                  <a:pt x="1738" y="2311"/>
                </a:lnTo>
                <a:lnTo>
                  <a:pt x="1739" y="2311"/>
                </a:lnTo>
                <a:lnTo>
                  <a:pt x="1757" y="2294"/>
                </a:lnTo>
                <a:lnTo>
                  <a:pt x="1775" y="2276"/>
                </a:lnTo>
                <a:lnTo>
                  <a:pt x="1794" y="2261"/>
                </a:lnTo>
                <a:lnTo>
                  <a:pt x="1814" y="2246"/>
                </a:lnTo>
                <a:lnTo>
                  <a:pt x="1833" y="2230"/>
                </a:lnTo>
                <a:lnTo>
                  <a:pt x="1854" y="2217"/>
                </a:lnTo>
                <a:lnTo>
                  <a:pt x="1874" y="2203"/>
                </a:lnTo>
                <a:lnTo>
                  <a:pt x="1895" y="2190"/>
                </a:lnTo>
                <a:lnTo>
                  <a:pt x="1906" y="2181"/>
                </a:lnTo>
                <a:lnTo>
                  <a:pt x="1917" y="2171"/>
                </a:lnTo>
                <a:lnTo>
                  <a:pt x="1923" y="2167"/>
                </a:lnTo>
                <a:lnTo>
                  <a:pt x="1929" y="2164"/>
                </a:lnTo>
                <a:lnTo>
                  <a:pt x="1936" y="2162"/>
                </a:lnTo>
                <a:lnTo>
                  <a:pt x="1944" y="2162"/>
                </a:lnTo>
                <a:lnTo>
                  <a:pt x="1955" y="2151"/>
                </a:lnTo>
                <a:lnTo>
                  <a:pt x="1966" y="2140"/>
                </a:lnTo>
                <a:lnTo>
                  <a:pt x="1957" y="2133"/>
                </a:lnTo>
                <a:lnTo>
                  <a:pt x="1948" y="2126"/>
                </a:lnTo>
                <a:lnTo>
                  <a:pt x="1948" y="2126"/>
                </a:lnTo>
                <a:lnTo>
                  <a:pt x="1933" y="2136"/>
                </a:lnTo>
                <a:lnTo>
                  <a:pt x="1919" y="2145"/>
                </a:lnTo>
                <a:lnTo>
                  <a:pt x="1906" y="2154"/>
                </a:lnTo>
                <a:lnTo>
                  <a:pt x="1891" y="2163"/>
                </a:lnTo>
                <a:lnTo>
                  <a:pt x="1881" y="2171"/>
                </a:lnTo>
                <a:lnTo>
                  <a:pt x="1872" y="2181"/>
                </a:lnTo>
                <a:lnTo>
                  <a:pt x="1867" y="2185"/>
                </a:lnTo>
                <a:lnTo>
                  <a:pt x="1862" y="2188"/>
                </a:lnTo>
                <a:lnTo>
                  <a:pt x="1856" y="2189"/>
                </a:lnTo>
                <a:lnTo>
                  <a:pt x="1849" y="2190"/>
                </a:lnTo>
                <a:lnTo>
                  <a:pt x="1845" y="2189"/>
                </a:lnTo>
                <a:lnTo>
                  <a:pt x="1843" y="2189"/>
                </a:lnTo>
                <a:lnTo>
                  <a:pt x="1840" y="2189"/>
                </a:lnTo>
                <a:lnTo>
                  <a:pt x="1838" y="2191"/>
                </a:lnTo>
                <a:lnTo>
                  <a:pt x="1840" y="2193"/>
                </a:lnTo>
                <a:lnTo>
                  <a:pt x="1842" y="2195"/>
                </a:lnTo>
                <a:lnTo>
                  <a:pt x="1842" y="2196"/>
                </a:lnTo>
                <a:lnTo>
                  <a:pt x="1842" y="2197"/>
                </a:lnTo>
                <a:lnTo>
                  <a:pt x="1842" y="2198"/>
                </a:lnTo>
                <a:lnTo>
                  <a:pt x="1841" y="2199"/>
                </a:lnTo>
                <a:lnTo>
                  <a:pt x="1829" y="2209"/>
                </a:lnTo>
                <a:lnTo>
                  <a:pt x="1818" y="2219"/>
                </a:lnTo>
                <a:lnTo>
                  <a:pt x="1812" y="2224"/>
                </a:lnTo>
                <a:lnTo>
                  <a:pt x="1806" y="2228"/>
                </a:lnTo>
                <a:lnTo>
                  <a:pt x="1798" y="2231"/>
                </a:lnTo>
                <a:lnTo>
                  <a:pt x="1791" y="2235"/>
                </a:lnTo>
                <a:lnTo>
                  <a:pt x="1789" y="2238"/>
                </a:lnTo>
                <a:lnTo>
                  <a:pt x="1787" y="2241"/>
                </a:lnTo>
                <a:lnTo>
                  <a:pt x="1785" y="2243"/>
                </a:lnTo>
                <a:lnTo>
                  <a:pt x="1781" y="2244"/>
                </a:lnTo>
                <a:lnTo>
                  <a:pt x="1778" y="2250"/>
                </a:lnTo>
                <a:lnTo>
                  <a:pt x="1776" y="2254"/>
                </a:lnTo>
                <a:lnTo>
                  <a:pt x="1774" y="2256"/>
                </a:lnTo>
                <a:lnTo>
                  <a:pt x="1771" y="2257"/>
                </a:lnTo>
                <a:lnTo>
                  <a:pt x="1768" y="2258"/>
                </a:lnTo>
                <a:lnTo>
                  <a:pt x="1763" y="2258"/>
                </a:lnTo>
                <a:lnTo>
                  <a:pt x="1762" y="2254"/>
                </a:lnTo>
                <a:lnTo>
                  <a:pt x="1764" y="2250"/>
                </a:lnTo>
                <a:lnTo>
                  <a:pt x="1766" y="2246"/>
                </a:lnTo>
                <a:lnTo>
                  <a:pt x="1769" y="2241"/>
                </a:lnTo>
                <a:lnTo>
                  <a:pt x="1771" y="2237"/>
                </a:lnTo>
                <a:lnTo>
                  <a:pt x="1773" y="2233"/>
                </a:lnTo>
                <a:lnTo>
                  <a:pt x="1773" y="2231"/>
                </a:lnTo>
                <a:lnTo>
                  <a:pt x="1772" y="2229"/>
                </a:lnTo>
                <a:lnTo>
                  <a:pt x="1771" y="2228"/>
                </a:lnTo>
                <a:lnTo>
                  <a:pt x="1770" y="2227"/>
                </a:lnTo>
                <a:lnTo>
                  <a:pt x="1770" y="2227"/>
                </a:lnTo>
                <a:lnTo>
                  <a:pt x="1757" y="2244"/>
                </a:lnTo>
                <a:lnTo>
                  <a:pt x="1746" y="2254"/>
                </a:lnTo>
                <a:lnTo>
                  <a:pt x="1737" y="2261"/>
                </a:lnTo>
                <a:lnTo>
                  <a:pt x="1728" y="2268"/>
                </a:lnTo>
                <a:lnTo>
                  <a:pt x="1733" y="2269"/>
                </a:lnTo>
                <a:lnTo>
                  <a:pt x="1736" y="2272"/>
                </a:lnTo>
                <a:lnTo>
                  <a:pt x="1737" y="2274"/>
                </a:lnTo>
                <a:lnTo>
                  <a:pt x="1737" y="2277"/>
                </a:lnTo>
                <a:lnTo>
                  <a:pt x="1736" y="2281"/>
                </a:lnTo>
                <a:lnTo>
                  <a:pt x="1734" y="2284"/>
                </a:lnTo>
                <a:lnTo>
                  <a:pt x="1732" y="2289"/>
                </a:lnTo>
                <a:lnTo>
                  <a:pt x="1729" y="2292"/>
                </a:lnTo>
                <a:lnTo>
                  <a:pt x="1720" y="2299"/>
                </a:lnTo>
                <a:lnTo>
                  <a:pt x="1710" y="2307"/>
                </a:lnTo>
                <a:lnTo>
                  <a:pt x="1700" y="2314"/>
                </a:lnTo>
                <a:lnTo>
                  <a:pt x="1690" y="2321"/>
                </a:lnTo>
                <a:lnTo>
                  <a:pt x="1689" y="2317"/>
                </a:lnTo>
                <a:lnTo>
                  <a:pt x="1689" y="2312"/>
                </a:lnTo>
                <a:lnTo>
                  <a:pt x="1690" y="2308"/>
                </a:lnTo>
                <a:lnTo>
                  <a:pt x="1691" y="2303"/>
                </a:lnTo>
                <a:lnTo>
                  <a:pt x="1688" y="2303"/>
                </a:lnTo>
                <a:lnTo>
                  <a:pt x="1684" y="2305"/>
                </a:lnTo>
                <a:lnTo>
                  <a:pt x="1680" y="2308"/>
                </a:lnTo>
                <a:lnTo>
                  <a:pt x="1677" y="2311"/>
                </a:lnTo>
                <a:lnTo>
                  <a:pt x="1673" y="2313"/>
                </a:lnTo>
                <a:lnTo>
                  <a:pt x="1669" y="2313"/>
                </a:lnTo>
                <a:lnTo>
                  <a:pt x="1667" y="2312"/>
                </a:lnTo>
                <a:lnTo>
                  <a:pt x="1665" y="2311"/>
                </a:lnTo>
                <a:lnTo>
                  <a:pt x="1662" y="2308"/>
                </a:lnTo>
                <a:lnTo>
                  <a:pt x="1660" y="2304"/>
                </a:lnTo>
                <a:lnTo>
                  <a:pt x="1688" y="2279"/>
                </a:lnTo>
                <a:lnTo>
                  <a:pt x="1716" y="2256"/>
                </a:lnTo>
                <a:lnTo>
                  <a:pt x="1744" y="2233"/>
                </a:lnTo>
                <a:lnTo>
                  <a:pt x="1774" y="2210"/>
                </a:lnTo>
                <a:lnTo>
                  <a:pt x="1804" y="2189"/>
                </a:lnTo>
                <a:lnTo>
                  <a:pt x="1833" y="2168"/>
                </a:lnTo>
                <a:lnTo>
                  <a:pt x="1864" y="2148"/>
                </a:lnTo>
                <a:lnTo>
                  <a:pt x="1896" y="2129"/>
                </a:lnTo>
                <a:lnTo>
                  <a:pt x="1899" y="2124"/>
                </a:lnTo>
                <a:lnTo>
                  <a:pt x="1903" y="2120"/>
                </a:lnTo>
                <a:lnTo>
                  <a:pt x="1907" y="2117"/>
                </a:lnTo>
                <a:lnTo>
                  <a:pt x="1913" y="2116"/>
                </a:lnTo>
                <a:lnTo>
                  <a:pt x="1913" y="2116"/>
                </a:lnTo>
                <a:lnTo>
                  <a:pt x="1918" y="2111"/>
                </a:lnTo>
                <a:lnTo>
                  <a:pt x="1923" y="2107"/>
                </a:lnTo>
                <a:lnTo>
                  <a:pt x="1922" y="2105"/>
                </a:lnTo>
                <a:lnTo>
                  <a:pt x="1921" y="2104"/>
                </a:lnTo>
                <a:lnTo>
                  <a:pt x="1922" y="2102"/>
                </a:lnTo>
                <a:lnTo>
                  <a:pt x="1922" y="2100"/>
                </a:lnTo>
                <a:lnTo>
                  <a:pt x="1925" y="2097"/>
                </a:lnTo>
                <a:lnTo>
                  <a:pt x="1928" y="2091"/>
                </a:lnTo>
                <a:lnTo>
                  <a:pt x="1930" y="2089"/>
                </a:lnTo>
                <a:lnTo>
                  <a:pt x="1931" y="2088"/>
                </a:lnTo>
                <a:lnTo>
                  <a:pt x="1931" y="2089"/>
                </a:lnTo>
                <a:lnTo>
                  <a:pt x="1910" y="2080"/>
                </a:lnTo>
                <a:lnTo>
                  <a:pt x="1912" y="2071"/>
                </a:lnTo>
                <a:lnTo>
                  <a:pt x="1913" y="2064"/>
                </a:lnTo>
                <a:lnTo>
                  <a:pt x="1913" y="2063"/>
                </a:lnTo>
                <a:lnTo>
                  <a:pt x="1913" y="2062"/>
                </a:lnTo>
                <a:lnTo>
                  <a:pt x="1912" y="2062"/>
                </a:lnTo>
                <a:lnTo>
                  <a:pt x="1911" y="2062"/>
                </a:lnTo>
                <a:lnTo>
                  <a:pt x="1907" y="2066"/>
                </a:lnTo>
                <a:lnTo>
                  <a:pt x="1904" y="2068"/>
                </a:lnTo>
                <a:lnTo>
                  <a:pt x="1886" y="2079"/>
                </a:lnTo>
                <a:lnTo>
                  <a:pt x="1869" y="2089"/>
                </a:lnTo>
                <a:lnTo>
                  <a:pt x="1852" y="2100"/>
                </a:lnTo>
                <a:lnTo>
                  <a:pt x="1834" y="2110"/>
                </a:lnTo>
                <a:lnTo>
                  <a:pt x="1811" y="2126"/>
                </a:lnTo>
                <a:lnTo>
                  <a:pt x="1788" y="2143"/>
                </a:lnTo>
                <a:lnTo>
                  <a:pt x="1776" y="2151"/>
                </a:lnTo>
                <a:lnTo>
                  <a:pt x="1765" y="2158"/>
                </a:lnTo>
                <a:lnTo>
                  <a:pt x="1751" y="2164"/>
                </a:lnTo>
                <a:lnTo>
                  <a:pt x="1738" y="2169"/>
                </a:lnTo>
                <a:lnTo>
                  <a:pt x="1734" y="2170"/>
                </a:lnTo>
                <a:lnTo>
                  <a:pt x="1731" y="2170"/>
                </a:lnTo>
                <a:lnTo>
                  <a:pt x="1728" y="2168"/>
                </a:lnTo>
                <a:lnTo>
                  <a:pt x="1725" y="2162"/>
                </a:lnTo>
                <a:lnTo>
                  <a:pt x="1725" y="2160"/>
                </a:lnTo>
                <a:lnTo>
                  <a:pt x="1726" y="2157"/>
                </a:lnTo>
                <a:lnTo>
                  <a:pt x="1728" y="2154"/>
                </a:lnTo>
                <a:lnTo>
                  <a:pt x="1730" y="2151"/>
                </a:lnTo>
                <a:lnTo>
                  <a:pt x="1736" y="2146"/>
                </a:lnTo>
                <a:lnTo>
                  <a:pt x="1740" y="2145"/>
                </a:lnTo>
                <a:lnTo>
                  <a:pt x="1763" y="2155"/>
                </a:lnTo>
                <a:lnTo>
                  <a:pt x="1758" y="2166"/>
                </a:lnTo>
                <a:lnTo>
                  <a:pt x="1794" y="2135"/>
                </a:lnTo>
                <a:lnTo>
                  <a:pt x="1828" y="2104"/>
                </a:lnTo>
                <a:lnTo>
                  <a:pt x="1862" y="2074"/>
                </a:lnTo>
                <a:lnTo>
                  <a:pt x="1901" y="2041"/>
                </a:lnTo>
                <a:lnTo>
                  <a:pt x="1903" y="2042"/>
                </a:lnTo>
                <a:lnTo>
                  <a:pt x="1902" y="2041"/>
                </a:lnTo>
                <a:lnTo>
                  <a:pt x="1898" y="2039"/>
                </a:lnTo>
                <a:lnTo>
                  <a:pt x="1892" y="2037"/>
                </a:lnTo>
                <a:lnTo>
                  <a:pt x="1888" y="2034"/>
                </a:lnTo>
                <a:lnTo>
                  <a:pt x="1883" y="2029"/>
                </a:lnTo>
                <a:lnTo>
                  <a:pt x="1880" y="2024"/>
                </a:lnTo>
                <a:lnTo>
                  <a:pt x="1877" y="2016"/>
                </a:lnTo>
                <a:lnTo>
                  <a:pt x="1876" y="2006"/>
                </a:lnTo>
                <a:lnTo>
                  <a:pt x="1876" y="1995"/>
                </a:lnTo>
                <a:lnTo>
                  <a:pt x="1876" y="1995"/>
                </a:lnTo>
                <a:lnTo>
                  <a:pt x="1871" y="1994"/>
                </a:lnTo>
                <a:lnTo>
                  <a:pt x="1866" y="1995"/>
                </a:lnTo>
                <a:lnTo>
                  <a:pt x="1862" y="1998"/>
                </a:lnTo>
                <a:lnTo>
                  <a:pt x="1857" y="2002"/>
                </a:lnTo>
                <a:lnTo>
                  <a:pt x="1852" y="2005"/>
                </a:lnTo>
                <a:lnTo>
                  <a:pt x="1846" y="2009"/>
                </a:lnTo>
                <a:lnTo>
                  <a:pt x="1841" y="2013"/>
                </a:lnTo>
                <a:lnTo>
                  <a:pt x="1837" y="2015"/>
                </a:lnTo>
                <a:lnTo>
                  <a:pt x="1830" y="2017"/>
                </a:lnTo>
                <a:lnTo>
                  <a:pt x="1822" y="2020"/>
                </a:lnTo>
                <a:lnTo>
                  <a:pt x="1815" y="2023"/>
                </a:lnTo>
                <a:lnTo>
                  <a:pt x="1811" y="2027"/>
                </a:lnTo>
                <a:lnTo>
                  <a:pt x="1805" y="2035"/>
                </a:lnTo>
                <a:lnTo>
                  <a:pt x="1798" y="2043"/>
                </a:lnTo>
                <a:lnTo>
                  <a:pt x="1791" y="2049"/>
                </a:lnTo>
                <a:lnTo>
                  <a:pt x="1784" y="2055"/>
                </a:lnTo>
                <a:lnTo>
                  <a:pt x="1769" y="2066"/>
                </a:lnTo>
                <a:lnTo>
                  <a:pt x="1753" y="2078"/>
                </a:lnTo>
                <a:lnTo>
                  <a:pt x="1754" y="2083"/>
                </a:lnTo>
                <a:lnTo>
                  <a:pt x="1757" y="2088"/>
                </a:lnTo>
                <a:lnTo>
                  <a:pt x="1757" y="2088"/>
                </a:lnTo>
                <a:lnTo>
                  <a:pt x="1754" y="2092"/>
                </a:lnTo>
                <a:lnTo>
                  <a:pt x="1752" y="2095"/>
                </a:lnTo>
                <a:lnTo>
                  <a:pt x="1748" y="2098"/>
                </a:lnTo>
                <a:lnTo>
                  <a:pt x="1744" y="2101"/>
                </a:lnTo>
                <a:lnTo>
                  <a:pt x="1735" y="2107"/>
                </a:lnTo>
                <a:lnTo>
                  <a:pt x="1725" y="2111"/>
                </a:lnTo>
                <a:lnTo>
                  <a:pt x="1714" y="2116"/>
                </a:lnTo>
                <a:lnTo>
                  <a:pt x="1702" y="2120"/>
                </a:lnTo>
                <a:lnTo>
                  <a:pt x="1692" y="2126"/>
                </a:lnTo>
                <a:lnTo>
                  <a:pt x="1683" y="2132"/>
                </a:lnTo>
                <a:lnTo>
                  <a:pt x="1681" y="2131"/>
                </a:lnTo>
                <a:lnTo>
                  <a:pt x="1678" y="2130"/>
                </a:lnTo>
                <a:lnTo>
                  <a:pt x="1651" y="2152"/>
                </a:lnTo>
                <a:lnTo>
                  <a:pt x="1624" y="2173"/>
                </a:lnTo>
                <a:lnTo>
                  <a:pt x="1610" y="2184"/>
                </a:lnTo>
                <a:lnTo>
                  <a:pt x="1597" y="2195"/>
                </a:lnTo>
                <a:lnTo>
                  <a:pt x="1584" y="2207"/>
                </a:lnTo>
                <a:lnTo>
                  <a:pt x="1572" y="2219"/>
                </a:lnTo>
                <a:lnTo>
                  <a:pt x="1561" y="2228"/>
                </a:lnTo>
                <a:lnTo>
                  <a:pt x="1551" y="2238"/>
                </a:lnTo>
                <a:lnTo>
                  <a:pt x="1543" y="2239"/>
                </a:lnTo>
                <a:lnTo>
                  <a:pt x="1534" y="2240"/>
                </a:lnTo>
                <a:lnTo>
                  <a:pt x="1530" y="2240"/>
                </a:lnTo>
                <a:lnTo>
                  <a:pt x="1527" y="2238"/>
                </a:lnTo>
                <a:lnTo>
                  <a:pt x="1526" y="2236"/>
                </a:lnTo>
                <a:lnTo>
                  <a:pt x="1526" y="2234"/>
                </a:lnTo>
                <a:lnTo>
                  <a:pt x="1524" y="2230"/>
                </a:lnTo>
                <a:lnTo>
                  <a:pt x="1524" y="2226"/>
                </a:lnTo>
                <a:lnTo>
                  <a:pt x="1524" y="2219"/>
                </a:lnTo>
                <a:lnTo>
                  <a:pt x="1523" y="2213"/>
                </a:lnTo>
                <a:lnTo>
                  <a:pt x="1521" y="2209"/>
                </a:lnTo>
                <a:lnTo>
                  <a:pt x="1517" y="2205"/>
                </a:lnTo>
                <a:lnTo>
                  <a:pt x="1513" y="2203"/>
                </a:lnTo>
                <a:lnTo>
                  <a:pt x="1509" y="2200"/>
                </a:lnTo>
                <a:lnTo>
                  <a:pt x="1503" y="2199"/>
                </a:lnTo>
                <a:lnTo>
                  <a:pt x="1498" y="2198"/>
                </a:lnTo>
                <a:lnTo>
                  <a:pt x="1488" y="2195"/>
                </a:lnTo>
                <a:lnTo>
                  <a:pt x="1478" y="2191"/>
                </a:lnTo>
                <a:lnTo>
                  <a:pt x="1469" y="2187"/>
                </a:lnTo>
                <a:lnTo>
                  <a:pt x="1460" y="2181"/>
                </a:lnTo>
                <a:lnTo>
                  <a:pt x="1456" y="2179"/>
                </a:lnTo>
                <a:lnTo>
                  <a:pt x="1452" y="2175"/>
                </a:lnTo>
                <a:lnTo>
                  <a:pt x="1448" y="2171"/>
                </a:lnTo>
                <a:lnTo>
                  <a:pt x="1446" y="2166"/>
                </a:lnTo>
                <a:lnTo>
                  <a:pt x="1445" y="2161"/>
                </a:lnTo>
                <a:lnTo>
                  <a:pt x="1446" y="2156"/>
                </a:lnTo>
                <a:lnTo>
                  <a:pt x="1448" y="2150"/>
                </a:lnTo>
                <a:lnTo>
                  <a:pt x="1450" y="2144"/>
                </a:lnTo>
                <a:lnTo>
                  <a:pt x="1453" y="2140"/>
                </a:lnTo>
                <a:lnTo>
                  <a:pt x="1457" y="2136"/>
                </a:lnTo>
                <a:lnTo>
                  <a:pt x="1461" y="2132"/>
                </a:lnTo>
                <a:lnTo>
                  <a:pt x="1465" y="2129"/>
                </a:lnTo>
                <a:lnTo>
                  <a:pt x="1480" y="2116"/>
                </a:lnTo>
                <a:lnTo>
                  <a:pt x="1495" y="2105"/>
                </a:lnTo>
                <a:lnTo>
                  <a:pt x="1509" y="2093"/>
                </a:lnTo>
                <a:lnTo>
                  <a:pt x="1523" y="2081"/>
                </a:lnTo>
                <a:lnTo>
                  <a:pt x="1527" y="2078"/>
                </a:lnTo>
                <a:lnTo>
                  <a:pt x="1529" y="2075"/>
                </a:lnTo>
                <a:lnTo>
                  <a:pt x="1543" y="2064"/>
                </a:lnTo>
                <a:lnTo>
                  <a:pt x="1557" y="2055"/>
                </a:lnTo>
                <a:lnTo>
                  <a:pt x="1562" y="2053"/>
                </a:lnTo>
                <a:lnTo>
                  <a:pt x="1567" y="2051"/>
                </a:lnTo>
                <a:lnTo>
                  <a:pt x="1567" y="2046"/>
                </a:lnTo>
                <a:lnTo>
                  <a:pt x="1569" y="2042"/>
                </a:lnTo>
                <a:lnTo>
                  <a:pt x="1572" y="2038"/>
                </a:lnTo>
                <a:lnTo>
                  <a:pt x="1574" y="2033"/>
                </a:lnTo>
                <a:lnTo>
                  <a:pt x="1584" y="2023"/>
                </a:lnTo>
                <a:lnTo>
                  <a:pt x="1593" y="2013"/>
                </a:lnTo>
                <a:lnTo>
                  <a:pt x="1598" y="2007"/>
                </a:lnTo>
                <a:lnTo>
                  <a:pt x="1604" y="2003"/>
                </a:lnTo>
                <a:lnTo>
                  <a:pt x="1609" y="1999"/>
                </a:lnTo>
                <a:lnTo>
                  <a:pt x="1616" y="1996"/>
                </a:lnTo>
                <a:lnTo>
                  <a:pt x="1616" y="1996"/>
                </a:lnTo>
                <a:lnTo>
                  <a:pt x="1618" y="1993"/>
                </a:lnTo>
                <a:lnTo>
                  <a:pt x="1620" y="1991"/>
                </a:lnTo>
                <a:lnTo>
                  <a:pt x="1631" y="1983"/>
                </a:lnTo>
                <a:lnTo>
                  <a:pt x="1641" y="1974"/>
                </a:lnTo>
                <a:lnTo>
                  <a:pt x="1645" y="1971"/>
                </a:lnTo>
                <a:lnTo>
                  <a:pt x="1648" y="1970"/>
                </a:lnTo>
                <a:lnTo>
                  <a:pt x="1650" y="1969"/>
                </a:lnTo>
                <a:lnTo>
                  <a:pt x="1653" y="1970"/>
                </a:lnTo>
                <a:lnTo>
                  <a:pt x="1655" y="1973"/>
                </a:lnTo>
                <a:lnTo>
                  <a:pt x="1658" y="1978"/>
                </a:lnTo>
                <a:lnTo>
                  <a:pt x="1658" y="1978"/>
                </a:lnTo>
                <a:lnTo>
                  <a:pt x="1658" y="1978"/>
                </a:lnTo>
                <a:lnTo>
                  <a:pt x="1673" y="1970"/>
                </a:lnTo>
                <a:lnTo>
                  <a:pt x="1688" y="1962"/>
                </a:lnTo>
                <a:lnTo>
                  <a:pt x="1696" y="1958"/>
                </a:lnTo>
                <a:lnTo>
                  <a:pt x="1704" y="1954"/>
                </a:lnTo>
                <a:lnTo>
                  <a:pt x="1713" y="1952"/>
                </a:lnTo>
                <a:lnTo>
                  <a:pt x="1721" y="1950"/>
                </a:lnTo>
                <a:lnTo>
                  <a:pt x="1721" y="1950"/>
                </a:lnTo>
                <a:lnTo>
                  <a:pt x="1721" y="1950"/>
                </a:lnTo>
                <a:lnTo>
                  <a:pt x="1729" y="1941"/>
                </a:lnTo>
                <a:lnTo>
                  <a:pt x="1738" y="1933"/>
                </a:lnTo>
                <a:lnTo>
                  <a:pt x="1747" y="1926"/>
                </a:lnTo>
                <a:lnTo>
                  <a:pt x="1759" y="1920"/>
                </a:lnTo>
                <a:lnTo>
                  <a:pt x="1780" y="1909"/>
                </a:lnTo>
                <a:lnTo>
                  <a:pt x="1803" y="1898"/>
                </a:lnTo>
                <a:lnTo>
                  <a:pt x="1791" y="1889"/>
                </a:lnTo>
                <a:lnTo>
                  <a:pt x="1782" y="1883"/>
                </a:lnTo>
                <a:lnTo>
                  <a:pt x="1777" y="1881"/>
                </a:lnTo>
                <a:lnTo>
                  <a:pt x="1772" y="1879"/>
                </a:lnTo>
                <a:lnTo>
                  <a:pt x="1768" y="1876"/>
                </a:lnTo>
                <a:lnTo>
                  <a:pt x="1764" y="1873"/>
                </a:lnTo>
                <a:lnTo>
                  <a:pt x="1763" y="1878"/>
                </a:lnTo>
                <a:lnTo>
                  <a:pt x="1760" y="1883"/>
                </a:lnTo>
                <a:lnTo>
                  <a:pt x="1757" y="1887"/>
                </a:lnTo>
                <a:lnTo>
                  <a:pt x="1753" y="1891"/>
                </a:lnTo>
                <a:lnTo>
                  <a:pt x="1745" y="1898"/>
                </a:lnTo>
                <a:lnTo>
                  <a:pt x="1735" y="1905"/>
                </a:lnTo>
                <a:lnTo>
                  <a:pt x="1705" y="1921"/>
                </a:lnTo>
                <a:lnTo>
                  <a:pt x="1676" y="1937"/>
                </a:lnTo>
                <a:lnTo>
                  <a:pt x="1661" y="1946"/>
                </a:lnTo>
                <a:lnTo>
                  <a:pt x="1648" y="1956"/>
                </a:lnTo>
                <a:lnTo>
                  <a:pt x="1635" y="1968"/>
                </a:lnTo>
                <a:lnTo>
                  <a:pt x="1624" y="1981"/>
                </a:lnTo>
                <a:lnTo>
                  <a:pt x="1612" y="1989"/>
                </a:lnTo>
                <a:lnTo>
                  <a:pt x="1600" y="1996"/>
                </a:lnTo>
                <a:lnTo>
                  <a:pt x="1588" y="2002"/>
                </a:lnTo>
                <a:lnTo>
                  <a:pt x="1576" y="2009"/>
                </a:lnTo>
                <a:lnTo>
                  <a:pt x="1572" y="2010"/>
                </a:lnTo>
                <a:lnTo>
                  <a:pt x="1567" y="2013"/>
                </a:lnTo>
                <a:lnTo>
                  <a:pt x="1564" y="2016"/>
                </a:lnTo>
                <a:lnTo>
                  <a:pt x="1561" y="2020"/>
                </a:lnTo>
                <a:lnTo>
                  <a:pt x="1559" y="2024"/>
                </a:lnTo>
                <a:lnTo>
                  <a:pt x="1557" y="2027"/>
                </a:lnTo>
                <a:lnTo>
                  <a:pt x="1554" y="2030"/>
                </a:lnTo>
                <a:lnTo>
                  <a:pt x="1551" y="2033"/>
                </a:lnTo>
                <a:lnTo>
                  <a:pt x="1543" y="2036"/>
                </a:lnTo>
                <a:lnTo>
                  <a:pt x="1535" y="2038"/>
                </a:lnTo>
                <a:lnTo>
                  <a:pt x="1530" y="2040"/>
                </a:lnTo>
                <a:lnTo>
                  <a:pt x="1524" y="2042"/>
                </a:lnTo>
                <a:lnTo>
                  <a:pt x="1520" y="2045"/>
                </a:lnTo>
                <a:lnTo>
                  <a:pt x="1516" y="2049"/>
                </a:lnTo>
                <a:lnTo>
                  <a:pt x="1506" y="2058"/>
                </a:lnTo>
                <a:lnTo>
                  <a:pt x="1495" y="2065"/>
                </a:lnTo>
                <a:lnTo>
                  <a:pt x="1490" y="2069"/>
                </a:lnTo>
                <a:lnTo>
                  <a:pt x="1485" y="2074"/>
                </a:lnTo>
                <a:lnTo>
                  <a:pt x="1480" y="2079"/>
                </a:lnTo>
                <a:lnTo>
                  <a:pt x="1475" y="2084"/>
                </a:lnTo>
                <a:lnTo>
                  <a:pt x="1464" y="2094"/>
                </a:lnTo>
                <a:lnTo>
                  <a:pt x="1454" y="2104"/>
                </a:lnTo>
                <a:lnTo>
                  <a:pt x="1448" y="2109"/>
                </a:lnTo>
                <a:lnTo>
                  <a:pt x="1442" y="2112"/>
                </a:lnTo>
                <a:lnTo>
                  <a:pt x="1434" y="2114"/>
                </a:lnTo>
                <a:lnTo>
                  <a:pt x="1425" y="2114"/>
                </a:lnTo>
                <a:lnTo>
                  <a:pt x="1418" y="2113"/>
                </a:lnTo>
                <a:lnTo>
                  <a:pt x="1411" y="2113"/>
                </a:lnTo>
                <a:lnTo>
                  <a:pt x="1408" y="2112"/>
                </a:lnTo>
                <a:lnTo>
                  <a:pt x="1404" y="2111"/>
                </a:lnTo>
                <a:lnTo>
                  <a:pt x="1402" y="2108"/>
                </a:lnTo>
                <a:lnTo>
                  <a:pt x="1400" y="2104"/>
                </a:lnTo>
                <a:lnTo>
                  <a:pt x="1412" y="2089"/>
                </a:lnTo>
                <a:lnTo>
                  <a:pt x="1426" y="2075"/>
                </a:lnTo>
                <a:lnTo>
                  <a:pt x="1440" y="2061"/>
                </a:lnTo>
                <a:lnTo>
                  <a:pt x="1455" y="2049"/>
                </a:lnTo>
                <a:lnTo>
                  <a:pt x="1485" y="2024"/>
                </a:lnTo>
                <a:lnTo>
                  <a:pt x="1513" y="1998"/>
                </a:lnTo>
                <a:lnTo>
                  <a:pt x="1535" y="1981"/>
                </a:lnTo>
                <a:lnTo>
                  <a:pt x="1556" y="1964"/>
                </a:lnTo>
                <a:lnTo>
                  <a:pt x="1578" y="1947"/>
                </a:lnTo>
                <a:lnTo>
                  <a:pt x="1600" y="1931"/>
                </a:lnTo>
                <a:lnTo>
                  <a:pt x="1623" y="1915"/>
                </a:lnTo>
                <a:lnTo>
                  <a:pt x="1645" y="1899"/>
                </a:lnTo>
                <a:lnTo>
                  <a:pt x="1668" y="1884"/>
                </a:lnTo>
                <a:lnTo>
                  <a:pt x="1690" y="1869"/>
                </a:lnTo>
                <a:lnTo>
                  <a:pt x="1696" y="1865"/>
                </a:lnTo>
                <a:lnTo>
                  <a:pt x="1702" y="1861"/>
                </a:lnTo>
                <a:lnTo>
                  <a:pt x="1704" y="1859"/>
                </a:lnTo>
                <a:lnTo>
                  <a:pt x="1705" y="1856"/>
                </a:lnTo>
                <a:lnTo>
                  <a:pt x="1705" y="1852"/>
                </a:lnTo>
                <a:lnTo>
                  <a:pt x="1704" y="1848"/>
                </a:lnTo>
                <a:lnTo>
                  <a:pt x="1701" y="1848"/>
                </a:lnTo>
                <a:lnTo>
                  <a:pt x="1698" y="1848"/>
                </a:lnTo>
                <a:lnTo>
                  <a:pt x="1686" y="1852"/>
                </a:lnTo>
                <a:lnTo>
                  <a:pt x="1675" y="1857"/>
                </a:lnTo>
                <a:lnTo>
                  <a:pt x="1660" y="1866"/>
                </a:lnTo>
                <a:lnTo>
                  <a:pt x="1646" y="1874"/>
                </a:lnTo>
                <a:lnTo>
                  <a:pt x="1631" y="1882"/>
                </a:lnTo>
                <a:lnTo>
                  <a:pt x="1615" y="1890"/>
                </a:lnTo>
                <a:lnTo>
                  <a:pt x="1608" y="1894"/>
                </a:lnTo>
                <a:lnTo>
                  <a:pt x="1601" y="1899"/>
                </a:lnTo>
                <a:lnTo>
                  <a:pt x="1594" y="1906"/>
                </a:lnTo>
                <a:lnTo>
                  <a:pt x="1589" y="1912"/>
                </a:lnTo>
                <a:lnTo>
                  <a:pt x="1573" y="1928"/>
                </a:lnTo>
                <a:lnTo>
                  <a:pt x="1555" y="1942"/>
                </a:lnTo>
                <a:lnTo>
                  <a:pt x="1537" y="1955"/>
                </a:lnTo>
                <a:lnTo>
                  <a:pt x="1518" y="1968"/>
                </a:lnTo>
                <a:lnTo>
                  <a:pt x="1500" y="1980"/>
                </a:lnTo>
                <a:lnTo>
                  <a:pt x="1483" y="1993"/>
                </a:lnTo>
                <a:lnTo>
                  <a:pt x="1464" y="2006"/>
                </a:lnTo>
                <a:lnTo>
                  <a:pt x="1448" y="2022"/>
                </a:lnTo>
                <a:lnTo>
                  <a:pt x="1431" y="2037"/>
                </a:lnTo>
                <a:lnTo>
                  <a:pt x="1415" y="2052"/>
                </a:lnTo>
                <a:lnTo>
                  <a:pt x="1406" y="2058"/>
                </a:lnTo>
                <a:lnTo>
                  <a:pt x="1397" y="2064"/>
                </a:lnTo>
                <a:lnTo>
                  <a:pt x="1388" y="2070"/>
                </a:lnTo>
                <a:lnTo>
                  <a:pt x="1376" y="2074"/>
                </a:lnTo>
                <a:lnTo>
                  <a:pt x="1369" y="2074"/>
                </a:lnTo>
                <a:lnTo>
                  <a:pt x="1363" y="2073"/>
                </a:lnTo>
                <a:lnTo>
                  <a:pt x="1361" y="2072"/>
                </a:lnTo>
                <a:lnTo>
                  <a:pt x="1359" y="2070"/>
                </a:lnTo>
                <a:lnTo>
                  <a:pt x="1359" y="2065"/>
                </a:lnTo>
                <a:lnTo>
                  <a:pt x="1359" y="2060"/>
                </a:lnTo>
                <a:lnTo>
                  <a:pt x="1365" y="2057"/>
                </a:lnTo>
                <a:lnTo>
                  <a:pt x="1372" y="2054"/>
                </a:lnTo>
                <a:lnTo>
                  <a:pt x="1375" y="2046"/>
                </a:lnTo>
                <a:lnTo>
                  <a:pt x="1381" y="2038"/>
                </a:lnTo>
                <a:lnTo>
                  <a:pt x="1388" y="2032"/>
                </a:lnTo>
                <a:lnTo>
                  <a:pt x="1395" y="2025"/>
                </a:lnTo>
                <a:lnTo>
                  <a:pt x="1417" y="2004"/>
                </a:lnTo>
                <a:lnTo>
                  <a:pt x="1441" y="1984"/>
                </a:lnTo>
                <a:lnTo>
                  <a:pt x="1465" y="1965"/>
                </a:lnTo>
                <a:lnTo>
                  <a:pt x="1489" y="1945"/>
                </a:lnTo>
                <a:lnTo>
                  <a:pt x="1514" y="1926"/>
                </a:lnTo>
                <a:lnTo>
                  <a:pt x="1539" y="1906"/>
                </a:lnTo>
                <a:lnTo>
                  <a:pt x="1563" y="1885"/>
                </a:lnTo>
                <a:lnTo>
                  <a:pt x="1589" y="1866"/>
                </a:lnTo>
                <a:lnTo>
                  <a:pt x="1615" y="1846"/>
                </a:lnTo>
                <a:lnTo>
                  <a:pt x="1643" y="1830"/>
                </a:lnTo>
                <a:lnTo>
                  <a:pt x="1656" y="1822"/>
                </a:lnTo>
                <a:lnTo>
                  <a:pt x="1671" y="1815"/>
                </a:lnTo>
                <a:lnTo>
                  <a:pt x="1686" y="1809"/>
                </a:lnTo>
                <a:lnTo>
                  <a:pt x="1700" y="1803"/>
                </a:lnTo>
                <a:lnTo>
                  <a:pt x="1706" y="1800"/>
                </a:lnTo>
                <a:lnTo>
                  <a:pt x="1713" y="1795"/>
                </a:lnTo>
                <a:lnTo>
                  <a:pt x="1716" y="1793"/>
                </a:lnTo>
                <a:lnTo>
                  <a:pt x="1719" y="1792"/>
                </a:lnTo>
                <a:lnTo>
                  <a:pt x="1722" y="1790"/>
                </a:lnTo>
                <a:lnTo>
                  <a:pt x="1725" y="1790"/>
                </a:lnTo>
                <a:lnTo>
                  <a:pt x="1725" y="1790"/>
                </a:lnTo>
                <a:lnTo>
                  <a:pt x="1725" y="1792"/>
                </a:lnTo>
                <a:lnTo>
                  <a:pt x="1725" y="1788"/>
                </a:lnTo>
                <a:lnTo>
                  <a:pt x="1723" y="1780"/>
                </a:lnTo>
                <a:lnTo>
                  <a:pt x="1722" y="1781"/>
                </a:lnTo>
                <a:lnTo>
                  <a:pt x="1720" y="1782"/>
                </a:lnTo>
                <a:lnTo>
                  <a:pt x="1719" y="1784"/>
                </a:lnTo>
                <a:lnTo>
                  <a:pt x="1718" y="1785"/>
                </a:lnTo>
                <a:lnTo>
                  <a:pt x="1714" y="1784"/>
                </a:lnTo>
                <a:lnTo>
                  <a:pt x="1710" y="1783"/>
                </a:lnTo>
                <a:lnTo>
                  <a:pt x="1705" y="1784"/>
                </a:lnTo>
                <a:lnTo>
                  <a:pt x="1701" y="1785"/>
                </a:lnTo>
                <a:lnTo>
                  <a:pt x="1693" y="1786"/>
                </a:lnTo>
                <a:lnTo>
                  <a:pt x="1685" y="1786"/>
                </a:lnTo>
                <a:lnTo>
                  <a:pt x="1684" y="1786"/>
                </a:lnTo>
                <a:lnTo>
                  <a:pt x="1683" y="1786"/>
                </a:lnTo>
                <a:lnTo>
                  <a:pt x="1671" y="1793"/>
                </a:lnTo>
                <a:lnTo>
                  <a:pt x="1659" y="1800"/>
                </a:lnTo>
                <a:lnTo>
                  <a:pt x="1649" y="1807"/>
                </a:lnTo>
                <a:lnTo>
                  <a:pt x="1639" y="1815"/>
                </a:lnTo>
                <a:lnTo>
                  <a:pt x="1631" y="1819"/>
                </a:lnTo>
                <a:lnTo>
                  <a:pt x="1623" y="1825"/>
                </a:lnTo>
                <a:lnTo>
                  <a:pt x="1619" y="1827"/>
                </a:lnTo>
                <a:lnTo>
                  <a:pt x="1614" y="1829"/>
                </a:lnTo>
                <a:lnTo>
                  <a:pt x="1610" y="1831"/>
                </a:lnTo>
                <a:lnTo>
                  <a:pt x="1605" y="1832"/>
                </a:lnTo>
                <a:lnTo>
                  <a:pt x="1601" y="1836"/>
                </a:lnTo>
                <a:lnTo>
                  <a:pt x="1597" y="1840"/>
                </a:lnTo>
                <a:lnTo>
                  <a:pt x="1592" y="1843"/>
                </a:lnTo>
                <a:lnTo>
                  <a:pt x="1587" y="1846"/>
                </a:lnTo>
                <a:lnTo>
                  <a:pt x="1577" y="1853"/>
                </a:lnTo>
                <a:lnTo>
                  <a:pt x="1566" y="1859"/>
                </a:lnTo>
                <a:lnTo>
                  <a:pt x="1560" y="1865"/>
                </a:lnTo>
                <a:lnTo>
                  <a:pt x="1553" y="1870"/>
                </a:lnTo>
                <a:lnTo>
                  <a:pt x="1545" y="1875"/>
                </a:lnTo>
                <a:lnTo>
                  <a:pt x="1537" y="1879"/>
                </a:lnTo>
                <a:lnTo>
                  <a:pt x="1520" y="1885"/>
                </a:lnTo>
                <a:lnTo>
                  <a:pt x="1504" y="1891"/>
                </a:lnTo>
                <a:lnTo>
                  <a:pt x="1501" y="1889"/>
                </a:lnTo>
                <a:lnTo>
                  <a:pt x="1500" y="1888"/>
                </a:lnTo>
                <a:lnTo>
                  <a:pt x="1499" y="1886"/>
                </a:lnTo>
                <a:lnTo>
                  <a:pt x="1498" y="1884"/>
                </a:lnTo>
                <a:lnTo>
                  <a:pt x="1500" y="1880"/>
                </a:lnTo>
                <a:lnTo>
                  <a:pt x="1503" y="1876"/>
                </a:lnTo>
                <a:lnTo>
                  <a:pt x="1506" y="1874"/>
                </a:lnTo>
                <a:lnTo>
                  <a:pt x="1510" y="1872"/>
                </a:lnTo>
                <a:lnTo>
                  <a:pt x="1514" y="1871"/>
                </a:lnTo>
                <a:lnTo>
                  <a:pt x="1518" y="1871"/>
                </a:lnTo>
                <a:lnTo>
                  <a:pt x="1522" y="1871"/>
                </a:lnTo>
                <a:lnTo>
                  <a:pt x="1527" y="1870"/>
                </a:lnTo>
                <a:lnTo>
                  <a:pt x="1531" y="1868"/>
                </a:lnTo>
                <a:lnTo>
                  <a:pt x="1534" y="1864"/>
                </a:lnTo>
                <a:lnTo>
                  <a:pt x="1535" y="1860"/>
                </a:lnTo>
                <a:lnTo>
                  <a:pt x="1537" y="1857"/>
                </a:lnTo>
                <a:lnTo>
                  <a:pt x="1538" y="1854"/>
                </a:lnTo>
                <a:lnTo>
                  <a:pt x="1541" y="1853"/>
                </a:lnTo>
                <a:lnTo>
                  <a:pt x="1546" y="1853"/>
                </a:lnTo>
                <a:lnTo>
                  <a:pt x="1551" y="1854"/>
                </a:lnTo>
                <a:lnTo>
                  <a:pt x="1550" y="1851"/>
                </a:lnTo>
                <a:lnTo>
                  <a:pt x="1549" y="1848"/>
                </a:lnTo>
                <a:lnTo>
                  <a:pt x="1549" y="1844"/>
                </a:lnTo>
                <a:lnTo>
                  <a:pt x="1550" y="1840"/>
                </a:lnTo>
                <a:lnTo>
                  <a:pt x="1552" y="1838"/>
                </a:lnTo>
                <a:lnTo>
                  <a:pt x="1553" y="1835"/>
                </a:lnTo>
                <a:lnTo>
                  <a:pt x="1556" y="1832"/>
                </a:lnTo>
                <a:lnTo>
                  <a:pt x="1559" y="1829"/>
                </a:lnTo>
                <a:lnTo>
                  <a:pt x="1562" y="1827"/>
                </a:lnTo>
                <a:lnTo>
                  <a:pt x="1566" y="1825"/>
                </a:lnTo>
                <a:lnTo>
                  <a:pt x="1575" y="1821"/>
                </a:lnTo>
                <a:lnTo>
                  <a:pt x="1582" y="1816"/>
                </a:lnTo>
                <a:lnTo>
                  <a:pt x="1581" y="1816"/>
                </a:lnTo>
                <a:lnTo>
                  <a:pt x="1592" y="1810"/>
                </a:lnTo>
                <a:lnTo>
                  <a:pt x="1603" y="1806"/>
                </a:lnTo>
                <a:lnTo>
                  <a:pt x="1609" y="1803"/>
                </a:lnTo>
                <a:lnTo>
                  <a:pt x="1615" y="1800"/>
                </a:lnTo>
                <a:lnTo>
                  <a:pt x="1618" y="1799"/>
                </a:lnTo>
                <a:lnTo>
                  <a:pt x="1621" y="1797"/>
                </a:lnTo>
                <a:lnTo>
                  <a:pt x="1623" y="1794"/>
                </a:lnTo>
                <a:lnTo>
                  <a:pt x="1624" y="1790"/>
                </a:lnTo>
                <a:lnTo>
                  <a:pt x="1627" y="1789"/>
                </a:lnTo>
                <a:lnTo>
                  <a:pt x="1630" y="1789"/>
                </a:lnTo>
                <a:lnTo>
                  <a:pt x="1632" y="1789"/>
                </a:lnTo>
                <a:lnTo>
                  <a:pt x="1634" y="1790"/>
                </a:lnTo>
                <a:lnTo>
                  <a:pt x="1636" y="1795"/>
                </a:lnTo>
                <a:lnTo>
                  <a:pt x="1639" y="1799"/>
                </a:lnTo>
                <a:lnTo>
                  <a:pt x="1642" y="1792"/>
                </a:lnTo>
                <a:lnTo>
                  <a:pt x="1646" y="1784"/>
                </a:lnTo>
                <a:lnTo>
                  <a:pt x="1652" y="1779"/>
                </a:lnTo>
                <a:lnTo>
                  <a:pt x="1657" y="1773"/>
                </a:lnTo>
                <a:lnTo>
                  <a:pt x="1668" y="1771"/>
                </a:lnTo>
                <a:lnTo>
                  <a:pt x="1678" y="1768"/>
                </a:lnTo>
                <a:lnTo>
                  <a:pt x="1680" y="1768"/>
                </a:lnTo>
                <a:lnTo>
                  <a:pt x="1682" y="1768"/>
                </a:lnTo>
                <a:lnTo>
                  <a:pt x="1684" y="1765"/>
                </a:lnTo>
                <a:lnTo>
                  <a:pt x="1685" y="1761"/>
                </a:lnTo>
                <a:lnTo>
                  <a:pt x="1686" y="1758"/>
                </a:lnTo>
                <a:lnTo>
                  <a:pt x="1685" y="1755"/>
                </a:lnTo>
                <a:lnTo>
                  <a:pt x="1684" y="1752"/>
                </a:lnTo>
                <a:lnTo>
                  <a:pt x="1683" y="1749"/>
                </a:lnTo>
                <a:lnTo>
                  <a:pt x="1680" y="1746"/>
                </a:lnTo>
                <a:lnTo>
                  <a:pt x="1677" y="1743"/>
                </a:lnTo>
                <a:lnTo>
                  <a:pt x="1677" y="1743"/>
                </a:lnTo>
                <a:lnTo>
                  <a:pt x="1675" y="1732"/>
                </a:lnTo>
                <a:lnTo>
                  <a:pt x="1673" y="1721"/>
                </a:lnTo>
                <a:lnTo>
                  <a:pt x="1672" y="1716"/>
                </a:lnTo>
                <a:lnTo>
                  <a:pt x="1670" y="1712"/>
                </a:lnTo>
                <a:lnTo>
                  <a:pt x="1666" y="1708"/>
                </a:lnTo>
                <a:lnTo>
                  <a:pt x="1660" y="1705"/>
                </a:lnTo>
                <a:lnTo>
                  <a:pt x="1659" y="1703"/>
                </a:lnTo>
                <a:lnTo>
                  <a:pt x="1657" y="1703"/>
                </a:lnTo>
                <a:lnTo>
                  <a:pt x="1657" y="1699"/>
                </a:lnTo>
                <a:lnTo>
                  <a:pt x="1658" y="1697"/>
                </a:lnTo>
                <a:lnTo>
                  <a:pt x="1659" y="1695"/>
                </a:lnTo>
                <a:lnTo>
                  <a:pt x="1660" y="1693"/>
                </a:lnTo>
                <a:lnTo>
                  <a:pt x="1665" y="1691"/>
                </a:lnTo>
                <a:lnTo>
                  <a:pt x="1669" y="1690"/>
                </a:lnTo>
                <a:lnTo>
                  <a:pt x="1669" y="1689"/>
                </a:lnTo>
                <a:lnTo>
                  <a:pt x="1669" y="1689"/>
                </a:lnTo>
                <a:lnTo>
                  <a:pt x="1666" y="1682"/>
                </a:lnTo>
                <a:lnTo>
                  <a:pt x="1661" y="1674"/>
                </a:lnTo>
                <a:lnTo>
                  <a:pt x="1658" y="1670"/>
                </a:lnTo>
                <a:lnTo>
                  <a:pt x="1655" y="1665"/>
                </a:lnTo>
                <a:lnTo>
                  <a:pt x="1653" y="1660"/>
                </a:lnTo>
                <a:lnTo>
                  <a:pt x="1652" y="1655"/>
                </a:lnTo>
                <a:lnTo>
                  <a:pt x="1651" y="1644"/>
                </a:lnTo>
                <a:lnTo>
                  <a:pt x="1650" y="1634"/>
                </a:lnTo>
                <a:lnTo>
                  <a:pt x="1650" y="1630"/>
                </a:lnTo>
                <a:lnTo>
                  <a:pt x="1650" y="1624"/>
                </a:lnTo>
                <a:lnTo>
                  <a:pt x="1652" y="1620"/>
                </a:lnTo>
                <a:lnTo>
                  <a:pt x="1654" y="1615"/>
                </a:lnTo>
                <a:lnTo>
                  <a:pt x="1657" y="1612"/>
                </a:lnTo>
                <a:lnTo>
                  <a:pt x="1662" y="1610"/>
                </a:lnTo>
                <a:lnTo>
                  <a:pt x="1670" y="1609"/>
                </a:lnTo>
                <a:lnTo>
                  <a:pt x="1678" y="1610"/>
                </a:lnTo>
                <a:lnTo>
                  <a:pt x="1691" y="1613"/>
                </a:lnTo>
                <a:lnTo>
                  <a:pt x="1703" y="1617"/>
                </a:lnTo>
                <a:lnTo>
                  <a:pt x="1716" y="1621"/>
                </a:lnTo>
                <a:lnTo>
                  <a:pt x="1727" y="1625"/>
                </a:lnTo>
                <a:lnTo>
                  <a:pt x="1738" y="1632"/>
                </a:lnTo>
                <a:lnTo>
                  <a:pt x="1748" y="1639"/>
                </a:lnTo>
                <a:lnTo>
                  <a:pt x="1758" y="1647"/>
                </a:lnTo>
                <a:lnTo>
                  <a:pt x="1767" y="1657"/>
                </a:lnTo>
                <a:lnTo>
                  <a:pt x="1770" y="1661"/>
                </a:lnTo>
                <a:lnTo>
                  <a:pt x="1774" y="1664"/>
                </a:lnTo>
                <a:lnTo>
                  <a:pt x="1778" y="1667"/>
                </a:lnTo>
                <a:lnTo>
                  <a:pt x="1783" y="1668"/>
                </a:lnTo>
                <a:lnTo>
                  <a:pt x="1786" y="1667"/>
                </a:lnTo>
                <a:lnTo>
                  <a:pt x="1791" y="1666"/>
                </a:lnTo>
                <a:lnTo>
                  <a:pt x="1793" y="1666"/>
                </a:lnTo>
                <a:lnTo>
                  <a:pt x="1794" y="1664"/>
                </a:lnTo>
                <a:lnTo>
                  <a:pt x="1793" y="1661"/>
                </a:lnTo>
                <a:lnTo>
                  <a:pt x="1790" y="1656"/>
                </a:lnTo>
                <a:lnTo>
                  <a:pt x="1788" y="1653"/>
                </a:lnTo>
                <a:lnTo>
                  <a:pt x="1786" y="1649"/>
                </a:lnTo>
                <a:lnTo>
                  <a:pt x="1783" y="1645"/>
                </a:lnTo>
                <a:lnTo>
                  <a:pt x="1782" y="1640"/>
                </a:lnTo>
                <a:lnTo>
                  <a:pt x="1782" y="1636"/>
                </a:lnTo>
                <a:lnTo>
                  <a:pt x="1784" y="1632"/>
                </a:lnTo>
                <a:lnTo>
                  <a:pt x="1786" y="1630"/>
                </a:lnTo>
                <a:lnTo>
                  <a:pt x="1789" y="1628"/>
                </a:lnTo>
                <a:lnTo>
                  <a:pt x="1792" y="1627"/>
                </a:lnTo>
                <a:lnTo>
                  <a:pt x="1795" y="1624"/>
                </a:lnTo>
                <a:lnTo>
                  <a:pt x="1802" y="1630"/>
                </a:lnTo>
                <a:lnTo>
                  <a:pt x="1807" y="1634"/>
                </a:lnTo>
                <a:lnTo>
                  <a:pt x="1812" y="1638"/>
                </a:lnTo>
                <a:lnTo>
                  <a:pt x="1817" y="1640"/>
                </a:lnTo>
                <a:lnTo>
                  <a:pt x="1823" y="1640"/>
                </a:lnTo>
                <a:lnTo>
                  <a:pt x="1828" y="1639"/>
                </a:lnTo>
                <a:lnTo>
                  <a:pt x="1834" y="1636"/>
                </a:lnTo>
                <a:lnTo>
                  <a:pt x="1840" y="1631"/>
                </a:lnTo>
                <a:lnTo>
                  <a:pt x="1839" y="1631"/>
                </a:lnTo>
                <a:lnTo>
                  <a:pt x="1838" y="1630"/>
                </a:lnTo>
                <a:lnTo>
                  <a:pt x="1836" y="1623"/>
                </a:lnTo>
                <a:lnTo>
                  <a:pt x="1836" y="1617"/>
                </a:lnTo>
                <a:lnTo>
                  <a:pt x="1837" y="1610"/>
                </a:lnTo>
                <a:lnTo>
                  <a:pt x="1837" y="1604"/>
                </a:lnTo>
                <a:lnTo>
                  <a:pt x="1841" y="1602"/>
                </a:lnTo>
                <a:lnTo>
                  <a:pt x="1845" y="1600"/>
                </a:lnTo>
                <a:lnTo>
                  <a:pt x="1853" y="1599"/>
                </a:lnTo>
                <a:lnTo>
                  <a:pt x="1860" y="1599"/>
                </a:lnTo>
                <a:lnTo>
                  <a:pt x="1863" y="1599"/>
                </a:lnTo>
                <a:lnTo>
                  <a:pt x="1866" y="1597"/>
                </a:lnTo>
                <a:lnTo>
                  <a:pt x="1868" y="1594"/>
                </a:lnTo>
                <a:lnTo>
                  <a:pt x="1868" y="1590"/>
                </a:lnTo>
                <a:lnTo>
                  <a:pt x="1867" y="1586"/>
                </a:lnTo>
                <a:lnTo>
                  <a:pt x="1866" y="1584"/>
                </a:lnTo>
                <a:lnTo>
                  <a:pt x="1863" y="1583"/>
                </a:lnTo>
                <a:lnTo>
                  <a:pt x="1860" y="1583"/>
                </a:lnTo>
                <a:lnTo>
                  <a:pt x="1857" y="1584"/>
                </a:lnTo>
                <a:lnTo>
                  <a:pt x="1854" y="1584"/>
                </a:lnTo>
                <a:lnTo>
                  <a:pt x="1850" y="1584"/>
                </a:lnTo>
                <a:lnTo>
                  <a:pt x="1848" y="1583"/>
                </a:lnTo>
                <a:lnTo>
                  <a:pt x="1841" y="1578"/>
                </a:lnTo>
                <a:lnTo>
                  <a:pt x="1839" y="1575"/>
                </a:lnTo>
                <a:lnTo>
                  <a:pt x="1840" y="1573"/>
                </a:lnTo>
                <a:lnTo>
                  <a:pt x="1842" y="1572"/>
                </a:lnTo>
                <a:lnTo>
                  <a:pt x="1850" y="1569"/>
                </a:lnTo>
                <a:lnTo>
                  <a:pt x="1854" y="1566"/>
                </a:lnTo>
                <a:lnTo>
                  <a:pt x="1844" y="1560"/>
                </a:lnTo>
                <a:lnTo>
                  <a:pt x="1835" y="1553"/>
                </a:lnTo>
                <a:lnTo>
                  <a:pt x="1840" y="1552"/>
                </a:lnTo>
                <a:lnTo>
                  <a:pt x="1844" y="1551"/>
                </a:lnTo>
                <a:lnTo>
                  <a:pt x="1848" y="1549"/>
                </a:lnTo>
                <a:lnTo>
                  <a:pt x="1850" y="1546"/>
                </a:lnTo>
                <a:lnTo>
                  <a:pt x="1851" y="1544"/>
                </a:lnTo>
                <a:lnTo>
                  <a:pt x="1851" y="1540"/>
                </a:lnTo>
                <a:lnTo>
                  <a:pt x="1849" y="1536"/>
                </a:lnTo>
                <a:lnTo>
                  <a:pt x="1844" y="1531"/>
                </a:lnTo>
                <a:lnTo>
                  <a:pt x="1844" y="1531"/>
                </a:lnTo>
                <a:lnTo>
                  <a:pt x="1845" y="1530"/>
                </a:lnTo>
                <a:lnTo>
                  <a:pt x="1843" y="1531"/>
                </a:lnTo>
                <a:lnTo>
                  <a:pt x="1842" y="1532"/>
                </a:lnTo>
                <a:lnTo>
                  <a:pt x="1838" y="1521"/>
                </a:lnTo>
                <a:lnTo>
                  <a:pt x="1834" y="1508"/>
                </a:lnTo>
                <a:lnTo>
                  <a:pt x="1830" y="1497"/>
                </a:lnTo>
                <a:lnTo>
                  <a:pt x="1826" y="1485"/>
                </a:lnTo>
                <a:lnTo>
                  <a:pt x="1825" y="1480"/>
                </a:lnTo>
                <a:lnTo>
                  <a:pt x="1826" y="1475"/>
                </a:lnTo>
                <a:lnTo>
                  <a:pt x="1828" y="1469"/>
                </a:lnTo>
                <a:lnTo>
                  <a:pt x="1830" y="1464"/>
                </a:lnTo>
                <a:lnTo>
                  <a:pt x="1832" y="1458"/>
                </a:lnTo>
                <a:lnTo>
                  <a:pt x="1832" y="1452"/>
                </a:lnTo>
                <a:lnTo>
                  <a:pt x="1832" y="1450"/>
                </a:lnTo>
                <a:lnTo>
                  <a:pt x="1831" y="1447"/>
                </a:lnTo>
                <a:lnTo>
                  <a:pt x="1829" y="1444"/>
                </a:lnTo>
                <a:lnTo>
                  <a:pt x="1827" y="1442"/>
                </a:lnTo>
                <a:lnTo>
                  <a:pt x="1829" y="1429"/>
                </a:lnTo>
                <a:lnTo>
                  <a:pt x="1832" y="1417"/>
                </a:lnTo>
                <a:lnTo>
                  <a:pt x="1831" y="1412"/>
                </a:lnTo>
                <a:lnTo>
                  <a:pt x="1831" y="1407"/>
                </a:lnTo>
                <a:lnTo>
                  <a:pt x="1831" y="1404"/>
                </a:lnTo>
                <a:lnTo>
                  <a:pt x="1832" y="1401"/>
                </a:lnTo>
                <a:lnTo>
                  <a:pt x="1833" y="1400"/>
                </a:lnTo>
                <a:lnTo>
                  <a:pt x="1836" y="1398"/>
                </a:lnTo>
                <a:lnTo>
                  <a:pt x="1839" y="1397"/>
                </a:lnTo>
                <a:lnTo>
                  <a:pt x="1842" y="1397"/>
                </a:lnTo>
                <a:lnTo>
                  <a:pt x="1845" y="1397"/>
                </a:lnTo>
                <a:lnTo>
                  <a:pt x="1849" y="1398"/>
                </a:lnTo>
                <a:lnTo>
                  <a:pt x="1855" y="1401"/>
                </a:lnTo>
                <a:lnTo>
                  <a:pt x="1860" y="1405"/>
                </a:lnTo>
                <a:lnTo>
                  <a:pt x="1871" y="1419"/>
                </a:lnTo>
                <a:lnTo>
                  <a:pt x="1880" y="1432"/>
                </a:lnTo>
                <a:lnTo>
                  <a:pt x="1884" y="1439"/>
                </a:lnTo>
                <a:lnTo>
                  <a:pt x="1887" y="1447"/>
                </a:lnTo>
                <a:lnTo>
                  <a:pt x="1890" y="1455"/>
                </a:lnTo>
                <a:lnTo>
                  <a:pt x="1892" y="1464"/>
                </a:lnTo>
                <a:lnTo>
                  <a:pt x="1902" y="1466"/>
                </a:lnTo>
                <a:lnTo>
                  <a:pt x="1909" y="1469"/>
                </a:lnTo>
                <a:lnTo>
                  <a:pt x="1916" y="1473"/>
                </a:lnTo>
                <a:lnTo>
                  <a:pt x="1922" y="1478"/>
                </a:lnTo>
                <a:lnTo>
                  <a:pt x="1927" y="1484"/>
                </a:lnTo>
                <a:lnTo>
                  <a:pt x="1931" y="1490"/>
                </a:lnTo>
                <a:lnTo>
                  <a:pt x="1935" y="1498"/>
                </a:lnTo>
                <a:lnTo>
                  <a:pt x="1938" y="1506"/>
                </a:lnTo>
                <a:lnTo>
                  <a:pt x="1942" y="1509"/>
                </a:lnTo>
                <a:lnTo>
                  <a:pt x="1947" y="1513"/>
                </a:lnTo>
                <a:lnTo>
                  <a:pt x="1958" y="1526"/>
                </a:lnTo>
                <a:lnTo>
                  <a:pt x="1967" y="1540"/>
                </a:lnTo>
                <a:lnTo>
                  <a:pt x="1974" y="1536"/>
                </a:lnTo>
                <a:lnTo>
                  <a:pt x="1978" y="1532"/>
                </a:lnTo>
                <a:lnTo>
                  <a:pt x="1981" y="1527"/>
                </a:lnTo>
                <a:lnTo>
                  <a:pt x="1982" y="1522"/>
                </a:lnTo>
                <a:lnTo>
                  <a:pt x="1982" y="1509"/>
                </a:lnTo>
                <a:lnTo>
                  <a:pt x="1981" y="1497"/>
                </a:lnTo>
                <a:lnTo>
                  <a:pt x="1981" y="1492"/>
                </a:lnTo>
                <a:lnTo>
                  <a:pt x="1982" y="1488"/>
                </a:lnTo>
                <a:lnTo>
                  <a:pt x="1983" y="1486"/>
                </a:lnTo>
                <a:lnTo>
                  <a:pt x="1986" y="1485"/>
                </a:lnTo>
                <a:lnTo>
                  <a:pt x="1988" y="1484"/>
                </a:lnTo>
                <a:lnTo>
                  <a:pt x="1992" y="1484"/>
                </a:lnTo>
                <a:lnTo>
                  <a:pt x="1997" y="1487"/>
                </a:lnTo>
                <a:lnTo>
                  <a:pt x="2001" y="1491"/>
                </a:lnTo>
                <a:lnTo>
                  <a:pt x="2004" y="1495"/>
                </a:lnTo>
                <a:lnTo>
                  <a:pt x="2006" y="1500"/>
                </a:lnTo>
                <a:lnTo>
                  <a:pt x="2009" y="1505"/>
                </a:lnTo>
                <a:lnTo>
                  <a:pt x="2011" y="1510"/>
                </a:lnTo>
                <a:lnTo>
                  <a:pt x="2014" y="1515"/>
                </a:lnTo>
                <a:lnTo>
                  <a:pt x="2017" y="1520"/>
                </a:lnTo>
                <a:lnTo>
                  <a:pt x="2027" y="1532"/>
                </a:lnTo>
                <a:lnTo>
                  <a:pt x="2039" y="1544"/>
                </a:lnTo>
                <a:lnTo>
                  <a:pt x="2049" y="1556"/>
                </a:lnTo>
                <a:lnTo>
                  <a:pt x="2059" y="1568"/>
                </a:lnTo>
                <a:lnTo>
                  <a:pt x="2057" y="1559"/>
                </a:lnTo>
                <a:lnTo>
                  <a:pt x="2056" y="1549"/>
                </a:lnTo>
                <a:lnTo>
                  <a:pt x="2056" y="1540"/>
                </a:lnTo>
                <a:lnTo>
                  <a:pt x="2057" y="1530"/>
                </a:lnTo>
                <a:lnTo>
                  <a:pt x="2049" y="1529"/>
                </a:lnTo>
                <a:lnTo>
                  <a:pt x="2043" y="1526"/>
                </a:lnTo>
                <a:lnTo>
                  <a:pt x="2040" y="1524"/>
                </a:lnTo>
                <a:lnTo>
                  <a:pt x="2038" y="1521"/>
                </a:lnTo>
                <a:lnTo>
                  <a:pt x="2037" y="1517"/>
                </a:lnTo>
                <a:lnTo>
                  <a:pt x="2038" y="1511"/>
                </a:lnTo>
                <a:lnTo>
                  <a:pt x="2038" y="1507"/>
                </a:lnTo>
                <a:lnTo>
                  <a:pt x="2037" y="1504"/>
                </a:lnTo>
                <a:lnTo>
                  <a:pt x="2035" y="1502"/>
                </a:lnTo>
                <a:lnTo>
                  <a:pt x="2033" y="1500"/>
                </a:lnTo>
                <a:lnTo>
                  <a:pt x="2028" y="1495"/>
                </a:lnTo>
                <a:lnTo>
                  <a:pt x="2026" y="1490"/>
                </a:lnTo>
                <a:lnTo>
                  <a:pt x="2027" y="1484"/>
                </a:lnTo>
                <a:lnTo>
                  <a:pt x="2027" y="1477"/>
                </a:lnTo>
                <a:lnTo>
                  <a:pt x="2027" y="1474"/>
                </a:lnTo>
                <a:lnTo>
                  <a:pt x="2027" y="1471"/>
                </a:lnTo>
                <a:lnTo>
                  <a:pt x="2028" y="1468"/>
                </a:lnTo>
                <a:lnTo>
                  <a:pt x="2029" y="1465"/>
                </a:lnTo>
                <a:lnTo>
                  <a:pt x="2029" y="1463"/>
                </a:lnTo>
                <a:lnTo>
                  <a:pt x="2028" y="1460"/>
                </a:lnTo>
                <a:lnTo>
                  <a:pt x="2027" y="1458"/>
                </a:lnTo>
                <a:lnTo>
                  <a:pt x="2027" y="1457"/>
                </a:lnTo>
                <a:lnTo>
                  <a:pt x="2023" y="1455"/>
                </a:lnTo>
                <a:lnTo>
                  <a:pt x="2020" y="1451"/>
                </a:lnTo>
                <a:lnTo>
                  <a:pt x="2018" y="1447"/>
                </a:lnTo>
                <a:lnTo>
                  <a:pt x="2017" y="1443"/>
                </a:lnTo>
                <a:lnTo>
                  <a:pt x="2017" y="1442"/>
                </a:lnTo>
                <a:lnTo>
                  <a:pt x="2017" y="1442"/>
                </a:lnTo>
                <a:lnTo>
                  <a:pt x="2015" y="1442"/>
                </a:lnTo>
                <a:lnTo>
                  <a:pt x="2014" y="1442"/>
                </a:lnTo>
                <a:lnTo>
                  <a:pt x="2011" y="1440"/>
                </a:lnTo>
                <a:lnTo>
                  <a:pt x="2008" y="1437"/>
                </a:lnTo>
                <a:lnTo>
                  <a:pt x="2006" y="1434"/>
                </a:lnTo>
                <a:lnTo>
                  <a:pt x="2004" y="1431"/>
                </a:lnTo>
                <a:lnTo>
                  <a:pt x="2001" y="1427"/>
                </a:lnTo>
                <a:lnTo>
                  <a:pt x="1999" y="1425"/>
                </a:lnTo>
                <a:lnTo>
                  <a:pt x="1995" y="1423"/>
                </a:lnTo>
                <a:lnTo>
                  <a:pt x="1990" y="1423"/>
                </a:lnTo>
                <a:lnTo>
                  <a:pt x="1987" y="1422"/>
                </a:lnTo>
                <a:lnTo>
                  <a:pt x="1982" y="1422"/>
                </a:lnTo>
                <a:lnTo>
                  <a:pt x="1981" y="1421"/>
                </a:lnTo>
                <a:lnTo>
                  <a:pt x="1979" y="1420"/>
                </a:lnTo>
                <a:lnTo>
                  <a:pt x="1978" y="1419"/>
                </a:lnTo>
                <a:lnTo>
                  <a:pt x="1977" y="1417"/>
                </a:lnTo>
                <a:lnTo>
                  <a:pt x="1981" y="1408"/>
                </a:lnTo>
                <a:lnTo>
                  <a:pt x="1982" y="1398"/>
                </a:lnTo>
                <a:lnTo>
                  <a:pt x="1982" y="1389"/>
                </a:lnTo>
                <a:lnTo>
                  <a:pt x="1980" y="1380"/>
                </a:lnTo>
                <a:lnTo>
                  <a:pt x="1975" y="1363"/>
                </a:lnTo>
                <a:lnTo>
                  <a:pt x="1969" y="1345"/>
                </a:lnTo>
                <a:lnTo>
                  <a:pt x="1970" y="1345"/>
                </a:lnTo>
                <a:lnTo>
                  <a:pt x="1971" y="1345"/>
                </a:lnTo>
                <a:lnTo>
                  <a:pt x="1970" y="1345"/>
                </a:lnTo>
                <a:lnTo>
                  <a:pt x="1969" y="1345"/>
                </a:lnTo>
                <a:lnTo>
                  <a:pt x="1965" y="1343"/>
                </a:lnTo>
                <a:lnTo>
                  <a:pt x="1961" y="1340"/>
                </a:lnTo>
                <a:lnTo>
                  <a:pt x="1959" y="1337"/>
                </a:lnTo>
                <a:lnTo>
                  <a:pt x="1957" y="1333"/>
                </a:lnTo>
                <a:lnTo>
                  <a:pt x="1950" y="1337"/>
                </a:lnTo>
                <a:lnTo>
                  <a:pt x="1945" y="1344"/>
                </a:lnTo>
                <a:lnTo>
                  <a:pt x="1941" y="1352"/>
                </a:lnTo>
                <a:lnTo>
                  <a:pt x="1936" y="1359"/>
                </a:lnTo>
                <a:lnTo>
                  <a:pt x="1932" y="1366"/>
                </a:lnTo>
                <a:lnTo>
                  <a:pt x="1926" y="1372"/>
                </a:lnTo>
                <a:lnTo>
                  <a:pt x="1923" y="1374"/>
                </a:lnTo>
                <a:lnTo>
                  <a:pt x="1920" y="1376"/>
                </a:lnTo>
                <a:lnTo>
                  <a:pt x="1916" y="1378"/>
                </a:lnTo>
                <a:lnTo>
                  <a:pt x="1911" y="1378"/>
                </a:lnTo>
                <a:lnTo>
                  <a:pt x="1903" y="1372"/>
                </a:lnTo>
                <a:lnTo>
                  <a:pt x="1895" y="1365"/>
                </a:lnTo>
                <a:lnTo>
                  <a:pt x="1892" y="1362"/>
                </a:lnTo>
                <a:lnTo>
                  <a:pt x="1889" y="1360"/>
                </a:lnTo>
                <a:lnTo>
                  <a:pt x="1886" y="1358"/>
                </a:lnTo>
                <a:lnTo>
                  <a:pt x="1883" y="1356"/>
                </a:lnTo>
                <a:lnTo>
                  <a:pt x="1880" y="1353"/>
                </a:lnTo>
                <a:lnTo>
                  <a:pt x="1878" y="1349"/>
                </a:lnTo>
                <a:lnTo>
                  <a:pt x="1878" y="1345"/>
                </a:lnTo>
                <a:lnTo>
                  <a:pt x="1881" y="1340"/>
                </a:lnTo>
                <a:lnTo>
                  <a:pt x="1883" y="1337"/>
                </a:lnTo>
                <a:lnTo>
                  <a:pt x="1887" y="1336"/>
                </a:lnTo>
                <a:lnTo>
                  <a:pt x="1890" y="1336"/>
                </a:lnTo>
                <a:lnTo>
                  <a:pt x="1895" y="1336"/>
                </a:lnTo>
                <a:lnTo>
                  <a:pt x="1898" y="1338"/>
                </a:lnTo>
                <a:lnTo>
                  <a:pt x="1902" y="1339"/>
                </a:lnTo>
                <a:lnTo>
                  <a:pt x="1905" y="1339"/>
                </a:lnTo>
                <a:lnTo>
                  <a:pt x="1909" y="1338"/>
                </a:lnTo>
                <a:lnTo>
                  <a:pt x="1910" y="1339"/>
                </a:lnTo>
                <a:lnTo>
                  <a:pt x="1910" y="1340"/>
                </a:lnTo>
                <a:lnTo>
                  <a:pt x="1910" y="1341"/>
                </a:lnTo>
                <a:lnTo>
                  <a:pt x="1911" y="1342"/>
                </a:lnTo>
                <a:lnTo>
                  <a:pt x="1913" y="1343"/>
                </a:lnTo>
                <a:lnTo>
                  <a:pt x="1914" y="1343"/>
                </a:lnTo>
                <a:lnTo>
                  <a:pt x="1914" y="1342"/>
                </a:lnTo>
                <a:lnTo>
                  <a:pt x="1915" y="1341"/>
                </a:lnTo>
                <a:lnTo>
                  <a:pt x="1919" y="1332"/>
                </a:lnTo>
                <a:lnTo>
                  <a:pt x="1923" y="1325"/>
                </a:lnTo>
                <a:lnTo>
                  <a:pt x="1926" y="1323"/>
                </a:lnTo>
                <a:lnTo>
                  <a:pt x="1930" y="1321"/>
                </a:lnTo>
                <a:lnTo>
                  <a:pt x="1934" y="1320"/>
                </a:lnTo>
                <a:lnTo>
                  <a:pt x="1940" y="1321"/>
                </a:lnTo>
                <a:lnTo>
                  <a:pt x="1930" y="1309"/>
                </a:lnTo>
                <a:lnTo>
                  <a:pt x="1923" y="1296"/>
                </a:lnTo>
                <a:lnTo>
                  <a:pt x="1921" y="1301"/>
                </a:lnTo>
                <a:lnTo>
                  <a:pt x="1919" y="1308"/>
                </a:lnTo>
                <a:lnTo>
                  <a:pt x="1918" y="1311"/>
                </a:lnTo>
                <a:lnTo>
                  <a:pt x="1916" y="1313"/>
                </a:lnTo>
                <a:lnTo>
                  <a:pt x="1914" y="1316"/>
                </a:lnTo>
                <a:lnTo>
                  <a:pt x="1911" y="1317"/>
                </a:lnTo>
                <a:lnTo>
                  <a:pt x="1902" y="1319"/>
                </a:lnTo>
                <a:lnTo>
                  <a:pt x="1892" y="1320"/>
                </a:lnTo>
                <a:lnTo>
                  <a:pt x="1888" y="1320"/>
                </a:lnTo>
                <a:lnTo>
                  <a:pt x="1884" y="1318"/>
                </a:lnTo>
                <a:lnTo>
                  <a:pt x="1881" y="1314"/>
                </a:lnTo>
                <a:lnTo>
                  <a:pt x="1879" y="1307"/>
                </a:lnTo>
                <a:lnTo>
                  <a:pt x="1877" y="1303"/>
                </a:lnTo>
                <a:lnTo>
                  <a:pt x="1876" y="1300"/>
                </a:lnTo>
                <a:lnTo>
                  <a:pt x="1875" y="1296"/>
                </a:lnTo>
                <a:lnTo>
                  <a:pt x="1875" y="1292"/>
                </a:lnTo>
                <a:lnTo>
                  <a:pt x="1876" y="1285"/>
                </a:lnTo>
                <a:lnTo>
                  <a:pt x="1877" y="1278"/>
                </a:lnTo>
                <a:lnTo>
                  <a:pt x="1879" y="1271"/>
                </a:lnTo>
                <a:lnTo>
                  <a:pt x="1880" y="1264"/>
                </a:lnTo>
                <a:lnTo>
                  <a:pt x="1879" y="1256"/>
                </a:lnTo>
                <a:lnTo>
                  <a:pt x="1877" y="1250"/>
                </a:lnTo>
                <a:lnTo>
                  <a:pt x="1879" y="1246"/>
                </a:lnTo>
                <a:lnTo>
                  <a:pt x="1881" y="1244"/>
                </a:lnTo>
                <a:lnTo>
                  <a:pt x="1884" y="1242"/>
                </a:lnTo>
                <a:lnTo>
                  <a:pt x="1888" y="1241"/>
                </a:lnTo>
                <a:lnTo>
                  <a:pt x="1888" y="1236"/>
                </a:lnTo>
                <a:lnTo>
                  <a:pt x="1886" y="1232"/>
                </a:lnTo>
                <a:lnTo>
                  <a:pt x="1884" y="1229"/>
                </a:lnTo>
                <a:lnTo>
                  <a:pt x="1881" y="1226"/>
                </a:lnTo>
                <a:lnTo>
                  <a:pt x="1876" y="1223"/>
                </a:lnTo>
                <a:lnTo>
                  <a:pt x="1871" y="1220"/>
                </a:lnTo>
                <a:lnTo>
                  <a:pt x="1868" y="1221"/>
                </a:lnTo>
                <a:lnTo>
                  <a:pt x="1865" y="1222"/>
                </a:lnTo>
                <a:lnTo>
                  <a:pt x="1863" y="1221"/>
                </a:lnTo>
                <a:lnTo>
                  <a:pt x="1862" y="1221"/>
                </a:lnTo>
                <a:lnTo>
                  <a:pt x="1860" y="1218"/>
                </a:lnTo>
                <a:lnTo>
                  <a:pt x="1859" y="1214"/>
                </a:lnTo>
                <a:lnTo>
                  <a:pt x="1859" y="1210"/>
                </a:lnTo>
                <a:lnTo>
                  <a:pt x="1858" y="1206"/>
                </a:lnTo>
                <a:lnTo>
                  <a:pt x="1858" y="1205"/>
                </a:lnTo>
                <a:lnTo>
                  <a:pt x="1857" y="1204"/>
                </a:lnTo>
                <a:lnTo>
                  <a:pt x="1855" y="1203"/>
                </a:lnTo>
                <a:lnTo>
                  <a:pt x="1854" y="1203"/>
                </a:lnTo>
                <a:lnTo>
                  <a:pt x="1845" y="1204"/>
                </a:lnTo>
                <a:lnTo>
                  <a:pt x="1841" y="1203"/>
                </a:lnTo>
                <a:lnTo>
                  <a:pt x="1838" y="1202"/>
                </a:lnTo>
                <a:lnTo>
                  <a:pt x="1838" y="1199"/>
                </a:lnTo>
                <a:lnTo>
                  <a:pt x="1839" y="1192"/>
                </a:lnTo>
                <a:lnTo>
                  <a:pt x="1842" y="1184"/>
                </a:lnTo>
                <a:lnTo>
                  <a:pt x="1837" y="1183"/>
                </a:lnTo>
                <a:lnTo>
                  <a:pt x="1832" y="1184"/>
                </a:lnTo>
                <a:lnTo>
                  <a:pt x="1827" y="1186"/>
                </a:lnTo>
                <a:lnTo>
                  <a:pt x="1821" y="1188"/>
                </a:lnTo>
                <a:lnTo>
                  <a:pt x="1816" y="1189"/>
                </a:lnTo>
                <a:lnTo>
                  <a:pt x="1811" y="1189"/>
                </a:lnTo>
                <a:lnTo>
                  <a:pt x="1806" y="1187"/>
                </a:lnTo>
                <a:lnTo>
                  <a:pt x="1799" y="1182"/>
                </a:lnTo>
                <a:lnTo>
                  <a:pt x="1802" y="1177"/>
                </a:lnTo>
                <a:lnTo>
                  <a:pt x="1803" y="1172"/>
                </a:lnTo>
                <a:lnTo>
                  <a:pt x="1806" y="1167"/>
                </a:lnTo>
                <a:lnTo>
                  <a:pt x="1809" y="1164"/>
                </a:lnTo>
                <a:lnTo>
                  <a:pt x="1817" y="1157"/>
                </a:lnTo>
                <a:lnTo>
                  <a:pt x="1826" y="1152"/>
                </a:lnTo>
                <a:lnTo>
                  <a:pt x="1830" y="1157"/>
                </a:lnTo>
                <a:lnTo>
                  <a:pt x="1833" y="1162"/>
                </a:lnTo>
                <a:lnTo>
                  <a:pt x="1835" y="1165"/>
                </a:lnTo>
                <a:lnTo>
                  <a:pt x="1837" y="1168"/>
                </a:lnTo>
                <a:lnTo>
                  <a:pt x="1840" y="1170"/>
                </a:lnTo>
                <a:lnTo>
                  <a:pt x="1843" y="1171"/>
                </a:lnTo>
                <a:lnTo>
                  <a:pt x="1843" y="1171"/>
                </a:lnTo>
                <a:lnTo>
                  <a:pt x="1843" y="1171"/>
                </a:lnTo>
                <a:lnTo>
                  <a:pt x="1845" y="1166"/>
                </a:lnTo>
                <a:lnTo>
                  <a:pt x="1849" y="1164"/>
                </a:lnTo>
                <a:lnTo>
                  <a:pt x="1851" y="1163"/>
                </a:lnTo>
                <a:lnTo>
                  <a:pt x="1853" y="1163"/>
                </a:lnTo>
                <a:lnTo>
                  <a:pt x="1857" y="1167"/>
                </a:lnTo>
                <a:lnTo>
                  <a:pt x="1860" y="1173"/>
                </a:lnTo>
                <a:lnTo>
                  <a:pt x="1859" y="1176"/>
                </a:lnTo>
                <a:lnTo>
                  <a:pt x="1858" y="1180"/>
                </a:lnTo>
                <a:lnTo>
                  <a:pt x="1857" y="1183"/>
                </a:lnTo>
                <a:lnTo>
                  <a:pt x="1858" y="1187"/>
                </a:lnTo>
                <a:lnTo>
                  <a:pt x="1859" y="1189"/>
                </a:lnTo>
                <a:lnTo>
                  <a:pt x="1861" y="1191"/>
                </a:lnTo>
                <a:lnTo>
                  <a:pt x="1863" y="1193"/>
                </a:lnTo>
                <a:lnTo>
                  <a:pt x="1867" y="1195"/>
                </a:lnTo>
                <a:lnTo>
                  <a:pt x="1867" y="1194"/>
                </a:lnTo>
                <a:lnTo>
                  <a:pt x="1867" y="1194"/>
                </a:lnTo>
                <a:lnTo>
                  <a:pt x="1869" y="1190"/>
                </a:lnTo>
                <a:lnTo>
                  <a:pt x="1871" y="1187"/>
                </a:lnTo>
                <a:lnTo>
                  <a:pt x="1867" y="1184"/>
                </a:lnTo>
                <a:lnTo>
                  <a:pt x="1864" y="1180"/>
                </a:lnTo>
                <a:lnTo>
                  <a:pt x="1862" y="1176"/>
                </a:lnTo>
                <a:lnTo>
                  <a:pt x="1862" y="1171"/>
                </a:lnTo>
                <a:lnTo>
                  <a:pt x="1863" y="1165"/>
                </a:lnTo>
                <a:lnTo>
                  <a:pt x="1863" y="1160"/>
                </a:lnTo>
                <a:lnTo>
                  <a:pt x="1862" y="1154"/>
                </a:lnTo>
                <a:lnTo>
                  <a:pt x="1862" y="1149"/>
                </a:lnTo>
                <a:lnTo>
                  <a:pt x="1861" y="1143"/>
                </a:lnTo>
                <a:lnTo>
                  <a:pt x="1860" y="1138"/>
                </a:lnTo>
                <a:lnTo>
                  <a:pt x="1860" y="1132"/>
                </a:lnTo>
                <a:lnTo>
                  <a:pt x="1861" y="1126"/>
                </a:lnTo>
                <a:lnTo>
                  <a:pt x="1861" y="1123"/>
                </a:lnTo>
                <a:lnTo>
                  <a:pt x="1862" y="1120"/>
                </a:lnTo>
                <a:lnTo>
                  <a:pt x="1857" y="1118"/>
                </a:lnTo>
                <a:lnTo>
                  <a:pt x="1853" y="1117"/>
                </a:lnTo>
                <a:lnTo>
                  <a:pt x="1848" y="1113"/>
                </a:lnTo>
                <a:lnTo>
                  <a:pt x="1840" y="1108"/>
                </a:lnTo>
                <a:lnTo>
                  <a:pt x="1833" y="1101"/>
                </a:lnTo>
                <a:lnTo>
                  <a:pt x="1825" y="1094"/>
                </a:lnTo>
                <a:lnTo>
                  <a:pt x="1836" y="1096"/>
                </a:lnTo>
                <a:lnTo>
                  <a:pt x="1851" y="1099"/>
                </a:lnTo>
                <a:lnTo>
                  <a:pt x="1857" y="1102"/>
                </a:lnTo>
                <a:lnTo>
                  <a:pt x="1863" y="1104"/>
                </a:lnTo>
                <a:lnTo>
                  <a:pt x="1868" y="1107"/>
                </a:lnTo>
                <a:lnTo>
                  <a:pt x="1872" y="1109"/>
                </a:lnTo>
                <a:lnTo>
                  <a:pt x="1875" y="1112"/>
                </a:lnTo>
                <a:lnTo>
                  <a:pt x="1876" y="1113"/>
                </a:lnTo>
                <a:lnTo>
                  <a:pt x="1878" y="1112"/>
                </a:lnTo>
                <a:lnTo>
                  <a:pt x="1879" y="1111"/>
                </a:lnTo>
                <a:lnTo>
                  <a:pt x="1882" y="1110"/>
                </a:lnTo>
                <a:lnTo>
                  <a:pt x="1886" y="1110"/>
                </a:lnTo>
                <a:lnTo>
                  <a:pt x="1892" y="1110"/>
                </a:lnTo>
                <a:lnTo>
                  <a:pt x="1902" y="1113"/>
                </a:lnTo>
                <a:lnTo>
                  <a:pt x="1906" y="1105"/>
                </a:lnTo>
                <a:lnTo>
                  <a:pt x="1873" y="1091"/>
                </a:lnTo>
                <a:lnTo>
                  <a:pt x="1871" y="1089"/>
                </a:lnTo>
                <a:lnTo>
                  <a:pt x="1870" y="1086"/>
                </a:lnTo>
                <a:lnTo>
                  <a:pt x="1869" y="1081"/>
                </a:lnTo>
                <a:lnTo>
                  <a:pt x="1869" y="1077"/>
                </a:lnTo>
                <a:lnTo>
                  <a:pt x="1867" y="1076"/>
                </a:lnTo>
                <a:lnTo>
                  <a:pt x="1865" y="1076"/>
                </a:lnTo>
                <a:lnTo>
                  <a:pt x="1865" y="1077"/>
                </a:lnTo>
                <a:lnTo>
                  <a:pt x="1865" y="1078"/>
                </a:lnTo>
                <a:lnTo>
                  <a:pt x="1865" y="1078"/>
                </a:lnTo>
                <a:lnTo>
                  <a:pt x="1866" y="1078"/>
                </a:lnTo>
                <a:lnTo>
                  <a:pt x="1883" y="1087"/>
                </a:lnTo>
                <a:lnTo>
                  <a:pt x="1899" y="1097"/>
                </a:lnTo>
                <a:lnTo>
                  <a:pt x="1914" y="1107"/>
                </a:lnTo>
                <a:lnTo>
                  <a:pt x="1931" y="1116"/>
                </a:lnTo>
                <a:lnTo>
                  <a:pt x="1930" y="1115"/>
                </a:lnTo>
                <a:lnTo>
                  <a:pt x="1930" y="1115"/>
                </a:lnTo>
                <a:lnTo>
                  <a:pt x="1934" y="1116"/>
                </a:lnTo>
                <a:lnTo>
                  <a:pt x="1937" y="1117"/>
                </a:lnTo>
                <a:lnTo>
                  <a:pt x="1941" y="1116"/>
                </a:lnTo>
                <a:lnTo>
                  <a:pt x="1943" y="1115"/>
                </a:lnTo>
                <a:lnTo>
                  <a:pt x="1947" y="1112"/>
                </a:lnTo>
                <a:lnTo>
                  <a:pt x="1951" y="1107"/>
                </a:lnTo>
                <a:lnTo>
                  <a:pt x="1953" y="1102"/>
                </a:lnTo>
                <a:lnTo>
                  <a:pt x="1955" y="1097"/>
                </a:lnTo>
                <a:lnTo>
                  <a:pt x="1957" y="1094"/>
                </a:lnTo>
                <a:lnTo>
                  <a:pt x="1959" y="1093"/>
                </a:lnTo>
                <a:lnTo>
                  <a:pt x="1959" y="1093"/>
                </a:lnTo>
                <a:lnTo>
                  <a:pt x="1964" y="1084"/>
                </a:lnTo>
                <a:lnTo>
                  <a:pt x="1966" y="1074"/>
                </a:lnTo>
                <a:lnTo>
                  <a:pt x="1967" y="1066"/>
                </a:lnTo>
                <a:lnTo>
                  <a:pt x="1967" y="1060"/>
                </a:lnTo>
                <a:lnTo>
                  <a:pt x="1967" y="1054"/>
                </a:lnTo>
                <a:lnTo>
                  <a:pt x="1969" y="1049"/>
                </a:lnTo>
                <a:lnTo>
                  <a:pt x="1971" y="1046"/>
                </a:lnTo>
                <a:lnTo>
                  <a:pt x="1973" y="1044"/>
                </a:lnTo>
                <a:lnTo>
                  <a:pt x="1976" y="1043"/>
                </a:lnTo>
                <a:lnTo>
                  <a:pt x="1980" y="1041"/>
                </a:lnTo>
                <a:lnTo>
                  <a:pt x="1972" y="1029"/>
                </a:lnTo>
                <a:lnTo>
                  <a:pt x="1967" y="1022"/>
                </a:lnTo>
                <a:lnTo>
                  <a:pt x="1971" y="1021"/>
                </a:lnTo>
                <a:lnTo>
                  <a:pt x="1974" y="1019"/>
                </a:lnTo>
                <a:lnTo>
                  <a:pt x="1977" y="1018"/>
                </a:lnTo>
                <a:lnTo>
                  <a:pt x="1979" y="1016"/>
                </a:lnTo>
                <a:lnTo>
                  <a:pt x="1983" y="1012"/>
                </a:lnTo>
                <a:lnTo>
                  <a:pt x="1987" y="1006"/>
                </a:lnTo>
                <a:lnTo>
                  <a:pt x="1990" y="995"/>
                </a:lnTo>
                <a:lnTo>
                  <a:pt x="1993" y="985"/>
                </a:lnTo>
                <a:lnTo>
                  <a:pt x="1993" y="984"/>
                </a:lnTo>
                <a:lnTo>
                  <a:pt x="1996" y="977"/>
                </a:lnTo>
                <a:lnTo>
                  <a:pt x="1998" y="970"/>
                </a:lnTo>
                <a:lnTo>
                  <a:pt x="2001" y="961"/>
                </a:lnTo>
                <a:lnTo>
                  <a:pt x="2006" y="954"/>
                </a:lnTo>
                <a:lnTo>
                  <a:pt x="2010" y="947"/>
                </a:lnTo>
                <a:lnTo>
                  <a:pt x="2014" y="941"/>
                </a:lnTo>
                <a:lnTo>
                  <a:pt x="2016" y="940"/>
                </a:lnTo>
                <a:lnTo>
                  <a:pt x="2019" y="939"/>
                </a:lnTo>
                <a:lnTo>
                  <a:pt x="2023" y="940"/>
                </a:lnTo>
                <a:lnTo>
                  <a:pt x="2028" y="942"/>
                </a:lnTo>
                <a:lnTo>
                  <a:pt x="2034" y="942"/>
                </a:lnTo>
                <a:lnTo>
                  <a:pt x="2037" y="942"/>
                </a:lnTo>
                <a:lnTo>
                  <a:pt x="2040" y="944"/>
                </a:lnTo>
                <a:lnTo>
                  <a:pt x="2042" y="946"/>
                </a:lnTo>
                <a:lnTo>
                  <a:pt x="2045" y="952"/>
                </a:lnTo>
                <a:lnTo>
                  <a:pt x="2047" y="959"/>
                </a:lnTo>
                <a:lnTo>
                  <a:pt x="2049" y="966"/>
                </a:lnTo>
                <a:lnTo>
                  <a:pt x="2052" y="972"/>
                </a:lnTo>
                <a:lnTo>
                  <a:pt x="2055" y="974"/>
                </a:lnTo>
                <a:lnTo>
                  <a:pt x="2057" y="976"/>
                </a:lnTo>
                <a:lnTo>
                  <a:pt x="2061" y="976"/>
                </a:lnTo>
                <a:lnTo>
                  <a:pt x="2066" y="975"/>
                </a:lnTo>
                <a:lnTo>
                  <a:pt x="2067" y="977"/>
                </a:lnTo>
                <a:lnTo>
                  <a:pt x="2067" y="980"/>
                </a:lnTo>
                <a:lnTo>
                  <a:pt x="2067" y="984"/>
                </a:lnTo>
                <a:lnTo>
                  <a:pt x="2066" y="988"/>
                </a:lnTo>
                <a:lnTo>
                  <a:pt x="2063" y="991"/>
                </a:lnTo>
                <a:lnTo>
                  <a:pt x="2060" y="994"/>
                </a:lnTo>
                <a:lnTo>
                  <a:pt x="2060" y="994"/>
                </a:lnTo>
                <a:lnTo>
                  <a:pt x="2055" y="998"/>
                </a:lnTo>
                <a:lnTo>
                  <a:pt x="2050" y="1000"/>
                </a:lnTo>
                <a:lnTo>
                  <a:pt x="2044" y="1002"/>
                </a:lnTo>
                <a:lnTo>
                  <a:pt x="2038" y="1002"/>
                </a:lnTo>
                <a:lnTo>
                  <a:pt x="2032" y="1003"/>
                </a:lnTo>
                <a:lnTo>
                  <a:pt x="2025" y="1004"/>
                </a:lnTo>
                <a:lnTo>
                  <a:pt x="2019" y="1006"/>
                </a:lnTo>
                <a:lnTo>
                  <a:pt x="2014" y="1010"/>
                </a:lnTo>
                <a:lnTo>
                  <a:pt x="2013" y="1010"/>
                </a:lnTo>
                <a:lnTo>
                  <a:pt x="2012" y="1010"/>
                </a:lnTo>
                <a:lnTo>
                  <a:pt x="2012" y="1011"/>
                </a:lnTo>
                <a:lnTo>
                  <a:pt x="2012" y="1011"/>
                </a:lnTo>
                <a:lnTo>
                  <a:pt x="2013" y="1011"/>
                </a:lnTo>
                <a:lnTo>
                  <a:pt x="2014" y="1010"/>
                </a:lnTo>
                <a:lnTo>
                  <a:pt x="2015" y="1017"/>
                </a:lnTo>
                <a:lnTo>
                  <a:pt x="2015" y="1025"/>
                </a:lnTo>
                <a:lnTo>
                  <a:pt x="2013" y="1031"/>
                </a:lnTo>
                <a:lnTo>
                  <a:pt x="2010" y="1037"/>
                </a:lnTo>
                <a:lnTo>
                  <a:pt x="2007" y="1042"/>
                </a:lnTo>
                <a:lnTo>
                  <a:pt x="2003" y="1047"/>
                </a:lnTo>
                <a:lnTo>
                  <a:pt x="1999" y="1051"/>
                </a:lnTo>
                <a:lnTo>
                  <a:pt x="1994" y="1055"/>
                </a:lnTo>
                <a:lnTo>
                  <a:pt x="1990" y="1058"/>
                </a:lnTo>
                <a:lnTo>
                  <a:pt x="1987" y="1062"/>
                </a:lnTo>
                <a:lnTo>
                  <a:pt x="1984" y="1065"/>
                </a:lnTo>
                <a:lnTo>
                  <a:pt x="1982" y="1069"/>
                </a:lnTo>
                <a:lnTo>
                  <a:pt x="1981" y="1077"/>
                </a:lnTo>
                <a:lnTo>
                  <a:pt x="1981" y="1086"/>
                </a:lnTo>
                <a:lnTo>
                  <a:pt x="1984" y="1087"/>
                </a:lnTo>
                <a:lnTo>
                  <a:pt x="1987" y="1088"/>
                </a:lnTo>
                <a:lnTo>
                  <a:pt x="1987" y="1088"/>
                </a:lnTo>
                <a:lnTo>
                  <a:pt x="1987" y="1088"/>
                </a:lnTo>
                <a:lnTo>
                  <a:pt x="1987" y="1088"/>
                </a:lnTo>
                <a:lnTo>
                  <a:pt x="1991" y="1090"/>
                </a:lnTo>
                <a:lnTo>
                  <a:pt x="1994" y="1092"/>
                </a:lnTo>
                <a:lnTo>
                  <a:pt x="1997" y="1095"/>
                </a:lnTo>
                <a:lnTo>
                  <a:pt x="1999" y="1099"/>
                </a:lnTo>
                <a:lnTo>
                  <a:pt x="2003" y="1094"/>
                </a:lnTo>
                <a:lnTo>
                  <a:pt x="2008" y="1088"/>
                </a:lnTo>
                <a:lnTo>
                  <a:pt x="2010" y="1086"/>
                </a:lnTo>
                <a:lnTo>
                  <a:pt x="2013" y="1084"/>
                </a:lnTo>
                <a:lnTo>
                  <a:pt x="2015" y="1083"/>
                </a:lnTo>
                <a:lnTo>
                  <a:pt x="2018" y="1083"/>
                </a:lnTo>
                <a:lnTo>
                  <a:pt x="2023" y="1086"/>
                </a:lnTo>
                <a:lnTo>
                  <a:pt x="2023" y="1087"/>
                </a:lnTo>
                <a:lnTo>
                  <a:pt x="2049" y="1097"/>
                </a:lnTo>
                <a:lnTo>
                  <a:pt x="2040" y="1116"/>
                </a:lnTo>
                <a:lnTo>
                  <a:pt x="2048" y="1125"/>
                </a:lnTo>
                <a:lnTo>
                  <a:pt x="2052" y="1132"/>
                </a:lnTo>
                <a:lnTo>
                  <a:pt x="2056" y="1137"/>
                </a:lnTo>
                <a:lnTo>
                  <a:pt x="2058" y="1141"/>
                </a:lnTo>
                <a:lnTo>
                  <a:pt x="2061" y="1148"/>
                </a:lnTo>
                <a:lnTo>
                  <a:pt x="2068" y="1156"/>
                </a:lnTo>
                <a:lnTo>
                  <a:pt x="2068" y="1149"/>
                </a:lnTo>
                <a:lnTo>
                  <a:pt x="2069" y="1142"/>
                </a:lnTo>
                <a:lnTo>
                  <a:pt x="2069" y="1137"/>
                </a:lnTo>
                <a:lnTo>
                  <a:pt x="2068" y="1132"/>
                </a:lnTo>
                <a:lnTo>
                  <a:pt x="2068" y="1129"/>
                </a:lnTo>
                <a:lnTo>
                  <a:pt x="2069" y="1127"/>
                </a:lnTo>
                <a:lnTo>
                  <a:pt x="2071" y="1126"/>
                </a:lnTo>
                <a:lnTo>
                  <a:pt x="2074" y="1126"/>
                </a:lnTo>
                <a:lnTo>
                  <a:pt x="2076" y="1127"/>
                </a:lnTo>
                <a:lnTo>
                  <a:pt x="2079" y="1128"/>
                </a:lnTo>
                <a:lnTo>
                  <a:pt x="2081" y="1131"/>
                </a:lnTo>
                <a:lnTo>
                  <a:pt x="2082" y="1133"/>
                </a:lnTo>
                <a:lnTo>
                  <a:pt x="2086" y="1138"/>
                </a:lnTo>
                <a:lnTo>
                  <a:pt x="2089" y="1144"/>
                </a:lnTo>
                <a:lnTo>
                  <a:pt x="2089" y="1146"/>
                </a:lnTo>
                <a:lnTo>
                  <a:pt x="2089" y="1148"/>
                </a:lnTo>
                <a:lnTo>
                  <a:pt x="2088" y="1150"/>
                </a:lnTo>
                <a:lnTo>
                  <a:pt x="2086" y="1151"/>
                </a:lnTo>
                <a:lnTo>
                  <a:pt x="2084" y="1153"/>
                </a:lnTo>
                <a:lnTo>
                  <a:pt x="2083" y="1155"/>
                </a:lnTo>
                <a:lnTo>
                  <a:pt x="2083" y="1157"/>
                </a:lnTo>
                <a:lnTo>
                  <a:pt x="2084" y="1159"/>
                </a:lnTo>
                <a:lnTo>
                  <a:pt x="2087" y="1165"/>
                </a:lnTo>
                <a:lnTo>
                  <a:pt x="2087" y="1169"/>
                </a:lnTo>
                <a:lnTo>
                  <a:pt x="2095" y="1152"/>
                </a:lnTo>
                <a:lnTo>
                  <a:pt x="2075" y="1144"/>
                </a:lnTo>
                <a:lnTo>
                  <a:pt x="2073" y="1153"/>
                </a:lnTo>
                <a:lnTo>
                  <a:pt x="2072" y="1160"/>
                </a:lnTo>
                <a:lnTo>
                  <a:pt x="2072" y="1163"/>
                </a:lnTo>
                <a:lnTo>
                  <a:pt x="2073" y="1165"/>
                </a:lnTo>
                <a:lnTo>
                  <a:pt x="2078" y="1166"/>
                </a:lnTo>
                <a:lnTo>
                  <a:pt x="2081" y="1167"/>
                </a:lnTo>
                <a:lnTo>
                  <a:pt x="2088" y="1177"/>
                </a:lnTo>
                <a:lnTo>
                  <a:pt x="2094" y="1191"/>
                </a:lnTo>
                <a:lnTo>
                  <a:pt x="2097" y="1197"/>
                </a:lnTo>
                <a:lnTo>
                  <a:pt x="2101" y="1202"/>
                </a:lnTo>
                <a:lnTo>
                  <a:pt x="2105" y="1207"/>
                </a:lnTo>
                <a:lnTo>
                  <a:pt x="2109" y="1212"/>
                </a:lnTo>
                <a:lnTo>
                  <a:pt x="2113" y="1217"/>
                </a:lnTo>
                <a:lnTo>
                  <a:pt x="2117" y="1222"/>
                </a:lnTo>
                <a:lnTo>
                  <a:pt x="2119" y="1224"/>
                </a:lnTo>
                <a:lnTo>
                  <a:pt x="2122" y="1226"/>
                </a:lnTo>
                <a:lnTo>
                  <a:pt x="2125" y="1227"/>
                </a:lnTo>
                <a:lnTo>
                  <a:pt x="2128" y="1228"/>
                </a:lnTo>
                <a:lnTo>
                  <a:pt x="2136" y="1235"/>
                </a:lnTo>
                <a:lnTo>
                  <a:pt x="2143" y="1243"/>
                </a:lnTo>
                <a:lnTo>
                  <a:pt x="2149" y="1249"/>
                </a:lnTo>
                <a:lnTo>
                  <a:pt x="2154" y="1255"/>
                </a:lnTo>
                <a:lnTo>
                  <a:pt x="2154" y="1255"/>
                </a:lnTo>
                <a:lnTo>
                  <a:pt x="2153" y="1258"/>
                </a:lnTo>
                <a:lnTo>
                  <a:pt x="2152" y="1262"/>
                </a:lnTo>
                <a:lnTo>
                  <a:pt x="2152" y="1267"/>
                </a:lnTo>
                <a:lnTo>
                  <a:pt x="2153" y="1271"/>
                </a:lnTo>
                <a:lnTo>
                  <a:pt x="2155" y="1276"/>
                </a:lnTo>
                <a:lnTo>
                  <a:pt x="2158" y="1280"/>
                </a:lnTo>
                <a:lnTo>
                  <a:pt x="2162" y="1283"/>
                </a:lnTo>
                <a:lnTo>
                  <a:pt x="2167" y="1287"/>
                </a:lnTo>
                <a:lnTo>
                  <a:pt x="2167" y="1287"/>
                </a:lnTo>
                <a:lnTo>
                  <a:pt x="2166" y="1287"/>
                </a:lnTo>
                <a:lnTo>
                  <a:pt x="2165" y="1276"/>
                </a:lnTo>
                <a:lnTo>
                  <a:pt x="2164" y="1264"/>
                </a:lnTo>
                <a:lnTo>
                  <a:pt x="2164" y="1261"/>
                </a:lnTo>
                <a:lnTo>
                  <a:pt x="2164" y="1259"/>
                </a:lnTo>
                <a:lnTo>
                  <a:pt x="2165" y="1258"/>
                </a:lnTo>
                <a:lnTo>
                  <a:pt x="2167" y="1256"/>
                </a:lnTo>
                <a:lnTo>
                  <a:pt x="2169" y="1256"/>
                </a:lnTo>
                <a:lnTo>
                  <a:pt x="2173" y="1256"/>
                </a:lnTo>
                <a:lnTo>
                  <a:pt x="2176" y="1257"/>
                </a:lnTo>
                <a:lnTo>
                  <a:pt x="2181" y="1258"/>
                </a:lnTo>
                <a:lnTo>
                  <a:pt x="2180" y="1258"/>
                </a:lnTo>
                <a:lnTo>
                  <a:pt x="2180" y="1258"/>
                </a:lnTo>
                <a:lnTo>
                  <a:pt x="2175" y="1251"/>
                </a:lnTo>
                <a:lnTo>
                  <a:pt x="2172" y="1241"/>
                </a:lnTo>
                <a:lnTo>
                  <a:pt x="2175" y="1241"/>
                </a:lnTo>
                <a:lnTo>
                  <a:pt x="2178" y="1241"/>
                </a:lnTo>
                <a:lnTo>
                  <a:pt x="2180" y="1239"/>
                </a:lnTo>
                <a:lnTo>
                  <a:pt x="2182" y="1238"/>
                </a:lnTo>
                <a:lnTo>
                  <a:pt x="2185" y="1234"/>
                </a:lnTo>
                <a:lnTo>
                  <a:pt x="2187" y="1229"/>
                </a:lnTo>
                <a:lnTo>
                  <a:pt x="2190" y="1225"/>
                </a:lnTo>
                <a:lnTo>
                  <a:pt x="2193" y="1221"/>
                </a:lnTo>
                <a:lnTo>
                  <a:pt x="2195" y="1219"/>
                </a:lnTo>
                <a:lnTo>
                  <a:pt x="2198" y="1218"/>
                </a:lnTo>
                <a:lnTo>
                  <a:pt x="2200" y="1218"/>
                </a:lnTo>
                <a:lnTo>
                  <a:pt x="2204" y="1218"/>
                </a:lnTo>
                <a:lnTo>
                  <a:pt x="2206" y="1218"/>
                </a:lnTo>
                <a:lnTo>
                  <a:pt x="2208" y="1218"/>
                </a:lnTo>
                <a:lnTo>
                  <a:pt x="2209" y="1216"/>
                </a:lnTo>
                <a:lnTo>
                  <a:pt x="2210" y="1215"/>
                </a:lnTo>
                <a:lnTo>
                  <a:pt x="2210" y="1213"/>
                </a:lnTo>
                <a:lnTo>
                  <a:pt x="2209" y="1211"/>
                </a:lnTo>
                <a:lnTo>
                  <a:pt x="2207" y="1209"/>
                </a:lnTo>
                <a:lnTo>
                  <a:pt x="2203" y="1207"/>
                </a:lnTo>
                <a:lnTo>
                  <a:pt x="2200" y="1205"/>
                </a:lnTo>
                <a:lnTo>
                  <a:pt x="2199" y="1203"/>
                </a:lnTo>
                <a:lnTo>
                  <a:pt x="2200" y="1201"/>
                </a:lnTo>
                <a:lnTo>
                  <a:pt x="2201" y="1199"/>
                </a:lnTo>
                <a:lnTo>
                  <a:pt x="2205" y="1195"/>
                </a:lnTo>
                <a:lnTo>
                  <a:pt x="2207" y="1191"/>
                </a:lnTo>
                <a:lnTo>
                  <a:pt x="2207" y="1191"/>
                </a:lnTo>
                <a:lnTo>
                  <a:pt x="2207" y="1191"/>
                </a:lnTo>
                <a:lnTo>
                  <a:pt x="2204" y="1190"/>
                </a:lnTo>
                <a:lnTo>
                  <a:pt x="2201" y="1189"/>
                </a:lnTo>
                <a:lnTo>
                  <a:pt x="2198" y="1190"/>
                </a:lnTo>
                <a:lnTo>
                  <a:pt x="2195" y="1192"/>
                </a:lnTo>
                <a:lnTo>
                  <a:pt x="2192" y="1195"/>
                </a:lnTo>
                <a:lnTo>
                  <a:pt x="2190" y="1197"/>
                </a:lnTo>
                <a:lnTo>
                  <a:pt x="2188" y="1198"/>
                </a:lnTo>
                <a:lnTo>
                  <a:pt x="2187" y="1197"/>
                </a:lnTo>
                <a:lnTo>
                  <a:pt x="2184" y="1194"/>
                </a:lnTo>
                <a:lnTo>
                  <a:pt x="2182" y="1189"/>
                </a:lnTo>
                <a:lnTo>
                  <a:pt x="2180" y="1183"/>
                </a:lnTo>
                <a:lnTo>
                  <a:pt x="2178" y="1177"/>
                </a:lnTo>
                <a:lnTo>
                  <a:pt x="2177" y="1175"/>
                </a:lnTo>
                <a:lnTo>
                  <a:pt x="2177" y="1173"/>
                </a:lnTo>
                <a:lnTo>
                  <a:pt x="2178" y="1172"/>
                </a:lnTo>
                <a:lnTo>
                  <a:pt x="2180" y="1172"/>
                </a:lnTo>
                <a:lnTo>
                  <a:pt x="2187" y="1172"/>
                </a:lnTo>
                <a:lnTo>
                  <a:pt x="2191" y="1170"/>
                </a:lnTo>
                <a:lnTo>
                  <a:pt x="2193" y="1168"/>
                </a:lnTo>
                <a:lnTo>
                  <a:pt x="2193" y="1164"/>
                </a:lnTo>
                <a:lnTo>
                  <a:pt x="2192" y="1161"/>
                </a:lnTo>
                <a:lnTo>
                  <a:pt x="2192" y="1157"/>
                </a:lnTo>
                <a:lnTo>
                  <a:pt x="2192" y="1154"/>
                </a:lnTo>
                <a:lnTo>
                  <a:pt x="2193" y="1151"/>
                </a:lnTo>
                <a:lnTo>
                  <a:pt x="2200" y="1151"/>
                </a:lnTo>
                <a:lnTo>
                  <a:pt x="2203" y="1150"/>
                </a:lnTo>
                <a:lnTo>
                  <a:pt x="2204" y="1147"/>
                </a:lnTo>
                <a:lnTo>
                  <a:pt x="2204" y="1145"/>
                </a:lnTo>
                <a:lnTo>
                  <a:pt x="2201" y="1138"/>
                </a:lnTo>
                <a:lnTo>
                  <a:pt x="2200" y="1132"/>
                </a:lnTo>
                <a:lnTo>
                  <a:pt x="2207" y="1124"/>
                </a:lnTo>
                <a:lnTo>
                  <a:pt x="2214" y="1117"/>
                </a:lnTo>
                <a:lnTo>
                  <a:pt x="2218" y="1112"/>
                </a:lnTo>
                <a:lnTo>
                  <a:pt x="2222" y="1109"/>
                </a:lnTo>
                <a:lnTo>
                  <a:pt x="2225" y="1109"/>
                </a:lnTo>
                <a:lnTo>
                  <a:pt x="2227" y="1109"/>
                </a:lnTo>
                <a:lnTo>
                  <a:pt x="2229" y="1109"/>
                </a:lnTo>
                <a:lnTo>
                  <a:pt x="2232" y="1110"/>
                </a:lnTo>
                <a:lnTo>
                  <a:pt x="2231" y="1106"/>
                </a:lnTo>
                <a:lnTo>
                  <a:pt x="2231" y="1102"/>
                </a:lnTo>
                <a:lnTo>
                  <a:pt x="2232" y="1101"/>
                </a:lnTo>
                <a:lnTo>
                  <a:pt x="2233" y="1100"/>
                </a:lnTo>
                <a:lnTo>
                  <a:pt x="2232" y="1099"/>
                </a:lnTo>
                <a:lnTo>
                  <a:pt x="2231" y="1098"/>
                </a:lnTo>
                <a:lnTo>
                  <a:pt x="2229" y="1099"/>
                </a:lnTo>
                <a:lnTo>
                  <a:pt x="2226" y="1100"/>
                </a:lnTo>
                <a:lnTo>
                  <a:pt x="2221" y="1098"/>
                </a:lnTo>
                <a:lnTo>
                  <a:pt x="2218" y="1095"/>
                </a:lnTo>
                <a:lnTo>
                  <a:pt x="2215" y="1091"/>
                </a:lnTo>
                <a:lnTo>
                  <a:pt x="2213" y="1086"/>
                </a:lnTo>
                <a:lnTo>
                  <a:pt x="2223" y="1082"/>
                </a:lnTo>
                <a:lnTo>
                  <a:pt x="2229" y="1077"/>
                </a:lnTo>
                <a:lnTo>
                  <a:pt x="2234" y="1070"/>
                </a:lnTo>
                <a:lnTo>
                  <a:pt x="2237" y="1063"/>
                </a:lnTo>
                <a:lnTo>
                  <a:pt x="2239" y="1056"/>
                </a:lnTo>
                <a:lnTo>
                  <a:pt x="2240" y="1049"/>
                </a:lnTo>
                <a:lnTo>
                  <a:pt x="2241" y="1041"/>
                </a:lnTo>
                <a:lnTo>
                  <a:pt x="2241" y="1033"/>
                </a:lnTo>
                <a:lnTo>
                  <a:pt x="2242" y="1029"/>
                </a:lnTo>
                <a:lnTo>
                  <a:pt x="2244" y="1025"/>
                </a:lnTo>
                <a:lnTo>
                  <a:pt x="2245" y="1021"/>
                </a:lnTo>
                <a:lnTo>
                  <a:pt x="2244" y="1016"/>
                </a:lnTo>
                <a:lnTo>
                  <a:pt x="2243" y="1013"/>
                </a:lnTo>
                <a:lnTo>
                  <a:pt x="2242" y="1010"/>
                </a:lnTo>
                <a:lnTo>
                  <a:pt x="2243" y="1007"/>
                </a:lnTo>
                <a:lnTo>
                  <a:pt x="2244" y="1003"/>
                </a:lnTo>
                <a:lnTo>
                  <a:pt x="2245" y="1001"/>
                </a:lnTo>
                <a:lnTo>
                  <a:pt x="2247" y="999"/>
                </a:lnTo>
                <a:lnTo>
                  <a:pt x="2248" y="998"/>
                </a:lnTo>
                <a:lnTo>
                  <a:pt x="2250" y="998"/>
                </a:lnTo>
                <a:lnTo>
                  <a:pt x="2253" y="999"/>
                </a:lnTo>
                <a:lnTo>
                  <a:pt x="2257" y="1002"/>
                </a:lnTo>
                <a:lnTo>
                  <a:pt x="2268" y="995"/>
                </a:lnTo>
                <a:lnTo>
                  <a:pt x="2277" y="986"/>
                </a:lnTo>
                <a:lnTo>
                  <a:pt x="2285" y="977"/>
                </a:lnTo>
                <a:lnTo>
                  <a:pt x="2292" y="967"/>
                </a:lnTo>
                <a:lnTo>
                  <a:pt x="2292" y="963"/>
                </a:lnTo>
                <a:lnTo>
                  <a:pt x="2293" y="960"/>
                </a:lnTo>
                <a:lnTo>
                  <a:pt x="2294" y="958"/>
                </a:lnTo>
                <a:lnTo>
                  <a:pt x="2295" y="957"/>
                </a:lnTo>
                <a:lnTo>
                  <a:pt x="2299" y="956"/>
                </a:lnTo>
                <a:lnTo>
                  <a:pt x="2303" y="956"/>
                </a:lnTo>
                <a:lnTo>
                  <a:pt x="2307" y="957"/>
                </a:lnTo>
                <a:lnTo>
                  <a:pt x="2313" y="957"/>
                </a:lnTo>
                <a:lnTo>
                  <a:pt x="2315" y="957"/>
                </a:lnTo>
                <a:lnTo>
                  <a:pt x="2316" y="957"/>
                </a:lnTo>
                <a:lnTo>
                  <a:pt x="2318" y="956"/>
                </a:lnTo>
                <a:lnTo>
                  <a:pt x="2319" y="954"/>
                </a:lnTo>
                <a:lnTo>
                  <a:pt x="2317" y="946"/>
                </a:lnTo>
                <a:lnTo>
                  <a:pt x="2315" y="938"/>
                </a:lnTo>
                <a:lnTo>
                  <a:pt x="2314" y="934"/>
                </a:lnTo>
                <a:lnTo>
                  <a:pt x="2314" y="930"/>
                </a:lnTo>
                <a:lnTo>
                  <a:pt x="2315" y="926"/>
                </a:lnTo>
                <a:lnTo>
                  <a:pt x="2318" y="921"/>
                </a:lnTo>
                <a:lnTo>
                  <a:pt x="2324" y="922"/>
                </a:lnTo>
                <a:lnTo>
                  <a:pt x="2332" y="924"/>
                </a:lnTo>
                <a:lnTo>
                  <a:pt x="2340" y="927"/>
                </a:lnTo>
                <a:lnTo>
                  <a:pt x="2349" y="930"/>
                </a:lnTo>
                <a:lnTo>
                  <a:pt x="2358" y="933"/>
                </a:lnTo>
                <a:lnTo>
                  <a:pt x="2366" y="935"/>
                </a:lnTo>
                <a:lnTo>
                  <a:pt x="2374" y="936"/>
                </a:lnTo>
                <a:lnTo>
                  <a:pt x="2380" y="936"/>
                </a:lnTo>
                <a:lnTo>
                  <a:pt x="2388" y="936"/>
                </a:lnTo>
                <a:lnTo>
                  <a:pt x="2397" y="937"/>
                </a:lnTo>
                <a:lnTo>
                  <a:pt x="2397" y="937"/>
                </a:lnTo>
                <a:lnTo>
                  <a:pt x="2387" y="932"/>
                </a:lnTo>
                <a:lnTo>
                  <a:pt x="2378" y="928"/>
                </a:lnTo>
                <a:lnTo>
                  <a:pt x="2371" y="923"/>
                </a:lnTo>
                <a:lnTo>
                  <a:pt x="2365" y="918"/>
                </a:lnTo>
                <a:lnTo>
                  <a:pt x="2363" y="915"/>
                </a:lnTo>
                <a:lnTo>
                  <a:pt x="2361" y="912"/>
                </a:lnTo>
                <a:lnTo>
                  <a:pt x="2360" y="907"/>
                </a:lnTo>
                <a:lnTo>
                  <a:pt x="2360" y="904"/>
                </a:lnTo>
                <a:lnTo>
                  <a:pt x="2360" y="900"/>
                </a:lnTo>
                <a:lnTo>
                  <a:pt x="2360" y="895"/>
                </a:lnTo>
                <a:lnTo>
                  <a:pt x="2361" y="891"/>
                </a:lnTo>
                <a:lnTo>
                  <a:pt x="2363" y="885"/>
                </a:lnTo>
                <a:lnTo>
                  <a:pt x="2359" y="884"/>
                </a:lnTo>
                <a:lnTo>
                  <a:pt x="2356" y="888"/>
                </a:lnTo>
                <a:lnTo>
                  <a:pt x="2352" y="892"/>
                </a:lnTo>
                <a:lnTo>
                  <a:pt x="2351" y="889"/>
                </a:lnTo>
                <a:lnTo>
                  <a:pt x="2350" y="886"/>
                </a:lnTo>
                <a:lnTo>
                  <a:pt x="2347" y="883"/>
                </a:lnTo>
                <a:lnTo>
                  <a:pt x="2345" y="880"/>
                </a:lnTo>
                <a:lnTo>
                  <a:pt x="2341" y="877"/>
                </a:lnTo>
                <a:lnTo>
                  <a:pt x="2339" y="875"/>
                </a:lnTo>
                <a:lnTo>
                  <a:pt x="2338" y="875"/>
                </a:lnTo>
                <a:lnTo>
                  <a:pt x="2331" y="872"/>
                </a:lnTo>
                <a:lnTo>
                  <a:pt x="2324" y="869"/>
                </a:lnTo>
                <a:lnTo>
                  <a:pt x="2324" y="869"/>
                </a:lnTo>
                <a:lnTo>
                  <a:pt x="2324" y="869"/>
                </a:lnTo>
                <a:lnTo>
                  <a:pt x="2326" y="876"/>
                </a:lnTo>
                <a:lnTo>
                  <a:pt x="2330" y="890"/>
                </a:lnTo>
                <a:lnTo>
                  <a:pt x="2331" y="894"/>
                </a:lnTo>
                <a:lnTo>
                  <a:pt x="2331" y="897"/>
                </a:lnTo>
                <a:lnTo>
                  <a:pt x="2330" y="900"/>
                </a:lnTo>
                <a:lnTo>
                  <a:pt x="2329" y="903"/>
                </a:lnTo>
                <a:lnTo>
                  <a:pt x="2326" y="904"/>
                </a:lnTo>
                <a:lnTo>
                  <a:pt x="2323" y="905"/>
                </a:lnTo>
                <a:lnTo>
                  <a:pt x="2319" y="905"/>
                </a:lnTo>
                <a:lnTo>
                  <a:pt x="2313" y="903"/>
                </a:lnTo>
                <a:lnTo>
                  <a:pt x="2310" y="901"/>
                </a:lnTo>
                <a:lnTo>
                  <a:pt x="2309" y="898"/>
                </a:lnTo>
                <a:lnTo>
                  <a:pt x="2309" y="895"/>
                </a:lnTo>
                <a:lnTo>
                  <a:pt x="2310" y="892"/>
                </a:lnTo>
                <a:lnTo>
                  <a:pt x="2314" y="885"/>
                </a:lnTo>
                <a:lnTo>
                  <a:pt x="2317" y="882"/>
                </a:lnTo>
                <a:lnTo>
                  <a:pt x="2317" y="882"/>
                </a:lnTo>
                <a:lnTo>
                  <a:pt x="2306" y="878"/>
                </a:lnTo>
                <a:lnTo>
                  <a:pt x="2295" y="873"/>
                </a:lnTo>
                <a:lnTo>
                  <a:pt x="2287" y="861"/>
                </a:lnTo>
                <a:lnTo>
                  <a:pt x="2279" y="848"/>
                </a:lnTo>
                <a:lnTo>
                  <a:pt x="2278" y="850"/>
                </a:lnTo>
                <a:lnTo>
                  <a:pt x="2276" y="851"/>
                </a:lnTo>
                <a:lnTo>
                  <a:pt x="2273" y="853"/>
                </a:lnTo>
                <a:lnTo>
                  <a:pt x="2269" y="856"/>
                </a:lnTo>
                <a:lnTo>
                  <a:pt x="2266" y="855"/>
                </a:lnTo>
                <a:lnTo>
                  <a:pt x="2263" y="853"/>
                </a:lnTo>
                <a:lnTo>
                  <a:pt x="2254" y="852"/>
                </a:lnTo>
                <a:lnTo>
                  <a:pt x="2247" y="849"/>
                </a:lnTo>
                <a:lnTo>
                  <a:pt x="2241" y="844"/>
                </a:lnTo>
                <a:lnTo>
                  <a:pt x="2234" y="837"/>
                </a:lnTo>
                <a:lnTo>
                  <a:pt x="2230" y="830"/>
                </a:lnTo>
                <a:lnTo>
                  <a:pt x="2227" y="823"/>
                </a:lnTo>
                <a:lnTo>
                  <a:pt x="2224" y="816"/>
                </a:lnTo>
                <a:lnTo>
                  <a:pt x="2222" y="808"/>
                </a:lnTo>
                <a:lnTo>
                  <a:pt x="2219" y="801"/>
                </a:lnTo>
                <a:lnTo>
                  <a:pt x="2214" y="793"/>
                </a:lnTo>
                <a:lnTo>
                  <a:pt x="2209" y="788"/>
                </a:lnTo>
                <a:lnTo>
                  <a:pt x="2202" y="783"/>
                </a:lnTo>
                <a:lnTo>
                  <a:pt x="2205" y="779"/>
                </a:lnTo>
                <a:lnTo>
                  <a:pt x="2207" y="775"/>
                </a:lnTo>
                <a:lnTo>
                  <a:pt x="2206" y="773"/>
                </a:lnTo>
                <a:lnTo>
                  <a:pt x="2205" y="772"/>
                </a:lnTo>
                <a:lnTo>
                  <a:pt x="2202" y="771"/>
                </a:lnTo>
                <a:lnTo>
                  <a:pt x="2198" y="770"/>
                </a:lnTo>
                <a:lnTo>
                  <a:pt x="2193" y="771"/>
                </a:lnTo>
                <a:lnTo>
                  <a:pt x="2187" y="773"/>
                </a:lnTo>
                <a:lnTo>
                  <a:pt x="2184" y="773"/>
                </a:lnTo>
                <a:lnTo>
                  <a:pt x="2181" y="772"/>
                </a:lnTo>
                <a:lnTo>
                  <a:pt x="2179" y="770"/>
                </a:lnTo>
                <a:lnTo>
                  <a:pt x="2177" y="766"/>
                </a:lnTo>
                <a:lnTo>
                  <a:pt x="2172" y="767"/>
                </a:lnTo>
                <a:lnTo>
                  <a:pt x="2167" y="770"/>
                </a:lnTo>
                <a:lnTo>
                  <a:pt x="2164" y="771"/>
                </a:lnTo>
                <a:lnTo>
                  <a:pt x="2162" y="771"/>
                </a:lnTo>
                <a:lnTo>
                  <a:pt x="2159" y="771"/>
                </a:lnTo>
                <a:lnTo>
                  <a:pt x="2156" y="770"/>
                </a:lnTo>
                <a:lnTo>
                  <a:pt x="2159" y="764"/>
                </a:lnTo>
                <a:lnTo>
                  <a:pt x="2163" y="759"/>
                </a:lnTo>
                <a:lnTo>
                  <a:pt x="2166" y="754"/>
                </a:lnTo>
                <a:lnTo>
                  <a:pt x="2171" y="750"/>
                </a:lnTo>
                <a:lnTo>
                  <a:pt x="2176" y="747"/>
                </a:lnTo>
                <a:lnTo>
                  <a:pt x="2181" y="743"/>
                </a:lnTo>
                <a:lnTo>
                  <a:pt x="2187" y="741"/>
                </a:lnTo>
                <a:lnTo>
                  <a:pt x="2193" y="740"/>
                </a:lnTo>
                <a:lnTo>
                  <a:pt x="2195" y="737"/>
                </a:lnTo>
                <a:lnTo>
                  <a:pt x="2195" y="735"/>
                </a:lnTo>
                <a:lnTo>
                  <a:pt x="2195" y="733"/>
                </a:lnTo>
                <a:lnTo>
                  <a:pt x="2194" y="731"/>
                </a:lnTo>
                <a:lnTo>
                  <a:pt x="2191" y="728"/>
                </a:lnTo>
                <a:lnTo>
                  <a:pt x="2186" y="727"/>
                </a:lnTo>
                <a:lnTo>
                  <a:pt x="2177" y="724"/>
                </a:lnTo>
                <a:lnTo>
                  <a:pt x="2167" y="722"/>
                </a:lnTo>
                <a:lnTo>
                  <a:pt x="2157" y="719"/>
                </a:lnTo>
                <a:lnTo>
                  <a:pt x="2148" y="716"/>
                </a:lnTo>
                <a:lnTo>
                  <a:pt x="2148" y="716"/>
                </a:lnTo>
                <a:lnTo>
                  <a:pt x="2145" y="718"/>
                </a:lnTo>
                <a:lnTo>
                  <a:pt x="2142" y="719"/>
                </a:lnTo>
                <a:lnTo>
                  <a:pt x="2142" y="720"/>
                </a:lnTo>
                <a:lnTo>
                  <a:pt x="2142" y="720"/>
                </a:lnTo>
                <a:lnTo>
                  <a:pt x="2138" y="725"/>
                </a:lnTo>
                <a:lnTo>
                  <a:pt x="2135" y="730"/>
                </a:lnTo>
                <a:lnTo>
                  <a:pt x="2131" y="733"/>
                </a:lnTo>
                <a:lnTo>
                  <a:pt x="2126" y="736"/>
                </a:lnTo>
                <a:lnTo>
                  <a:pt x="2120" y="738"/>
                </a:lnTo>
                <a:lnTo>
                  <a:pt x="2115" y="739"/>
                </a:lnTo>
                <a:lnTo>
                  <a:pt x="2109" y="740"/>
                </a:lnTo>
                <a:lnTo>
                  <a:pt x="2103" y="739"/>
                </a:lnTo>
                <a:lnTo>
                  <a:pt x="2102" y="738"/>
                </a:lnTo>
                <a:lnTo>
                  <a:pt x="2101" y="737"/>
                </a:lnTo>
                <a:lnTo>
                  <a:pt x="2099" y="740"/>
                </a:lnTo>
                <a:lnTo>
                  <a:pt x="2097" y="743"/>
                </a:lnTo>
                <a:lnTo>
                  <a:pt x="2096" y="742"/>
                </a:lnTo>
                <a:lnTo>
                  <a:pt x="2094" y="742"/>
                </a:lnTo>
                <a:lnTo>
                  <a:pt x="2092" y="742"/>
                </a:lnTo>
                <a:lnTo>
                  <a:pt x="2090" y="742"/>
                </a:lnTo>
                <a:lnTo>
                  <a:pt x="2086" y="745"/>
                </a:lnTo>
                <a:lnTo>
                  <a:pt x="2081" y="747"/>
                </a:lnTo>
                <a:lnTo>
                  <a:pt x="2079" y="748"/>
                </a:lnTo>
                <a:lnTo>
                  <a:pt x="2076" y="748"/>
                </a:lnTo>
                <a:lnTo>
                  <a:pt x="2074" y="747"/>
                </a:lnTo>
                <a:lnTo>
                  <a:pt x="2073" y="746"/>
                </a:lnTo>
                <a:lnTo>
                  <a:pt x="2071" y="745"/>
                </a:lnTo>
                <a:lnTo>
                  <a:pt x="2071" y="741"/>
                </a:lnTo>
                <a:lnTo>
                  <a:pt x="2070" y="737"/>
                </a:lnTo>
                <a:lnTo>
                  <a:pt x="2070" y="732"/>
                </a:lnTo>
                <a:lnTo>
                  <a:pt x="2070" y="729"/>
                </a:lnTo>
                <a:lnTo>
                  <a:pt x="2068" y="727"/>
                </a:lnTo>
                <a:lnTo>
                  <a:pt x="2065" y="726"/>
                </a:lnTo>
                <a:lnTo>
                  <a:pt x="2063" y="724"/>
                </a:lnTo>
                <a:lnTo>
                  <a:pt x="2059" y="725"/>
                </a:lnTo>
                <a:lnTo>
                  <a:pt x="2054" y="726"/>
                </a:lnTo>
                <a:lnTo>
                  <a:pt x="2050" y="729"/>
                </a:lnTo>
                <a:lnTo>
                  <a:pt x="2046" y="731"/>
                </a:lnTo>
                <a:lnTo>
                  <a:pt x="2042" y="733"/>
                </a:lnTo>
                <a:lnTo>
                  <a:pt x="2039" y="734"/>
                </a:lnTo>
                <a:lnTo>
                  <a:pt x="2036" y="734"/>
                </a:lnTo>
                <a:lnTo>
                  <a:pt x="2033" y="731"/>
                </a:lnTo>
                <a:lnTo>
                  <a:pt x="2032" y="729"/>
                </a:lnTo>
                <a:lnTo>
                  <a:pt x="2030" y="726"/>
                </a:lnTo>
                <a:lnTo>
                  <a:pt x="2030" y="725"/>
                </a:lnTo>
                <a:lnTo>
                  <a:pt x="2032" y="723"/>
                </a:lnTo>
                <a:lnTo>
                  <a:pt x="2034" y="720"/>
                </a:lnTo>
                <a:lnTo>
                  <a:pt x="2038" y="717"/>
                </a:lnTo>
                <a:lnTo>
                  <a:pt x="2042" y="715"/>
                </a:lnTo>
                <a:lnTo>
                  <a:pt x="2046" y="712"/>
                </a:lnTo>
                <a:lnTo>
                  <a:pt x="2049" y="709"/>
                </a:lnTo>
                <a:lnTo>
                  <a:pt x="2051" y="705"/>
                </a:lnTo>
                <a:lnTo>
                  <a:pt x="2051" y="703"/>
                </a:lnTo>
                <a:lnTo>
                  <a:pt x="2052" y="701"/>
                </a:lnTo>
                <a:lnTo>
                  <a:pt x="2054" y="699"/>
                </a:lnTo>
                <a:lnTo>
                  <a:pt x="2056" y="698"/>
                </a:lnTo>
                <a:lnTo>
                  <a:pt x="2060" y="697"/>
                </a:lnTo>
                <a:lnTo>
                  <a:pt x="2064" y="695"/>
                </a:lnTo>
                <a:lnTo>
                  <a:pt x="2073" y="690"/>
                </a:lnTo>
                <a:lnTo>
                  <a:pt x="2083" y="684"/>
                </a:lnTo>
                <a:lnTo>
                  <a:pt x="2087" y="683"/>
                </a:lnTo>
                <a:lnTo>
                  <a:pt x="2091" y="683"/>
                </a:lnTo>
                <a:lnTo>
                  <a:pt x="2090" y="679"/>
                </a:lnTo>
                <a:lnTo>
                  <a:pt x="2090" y="675"/>
                </a:lnTo>
                <a:lnTo>
                  <a:pt x="2090" y="671"/>
                </a:lnTo>
                <a:lnTo>
                  <a:pt x="2091" y="667"/>
                </a:lnTo>
                <a:lnTo>
                  <a:pt x="2093" y="664"/>
                </a:lnTo>
                <a:lnTo>
                  <a:pt x="2095" y="662"/>
                </a:lnTo>
                <a:lnTo>
                  <a:pt x="2102" y="659"/>
                </a:lnTo>
                <a:lnTo>
                  <a:pt x="2109" y="656"/>
                </a:lnTo>
                <a:lnTo>
                  <a:pt x="2115" y="652"/>
                </a:lnTo>
                <a:lnTo>
                  <a:pt x="2121" y="647"/>
                </a:lnTo>
                <a:lnTo>
                  <a:pt x="2115" y="647"/>
                </a:lnTo>
                <a:lnTo>
                  <a:pt x="2109" y="646"/>
                </a:lnTo>
                <a:lnTo>
                  <a:pt x="2105" y="644"/>
                </a:lnTo>
                <a:lnTo>
                  <a:pt x="2100" y="641"/>
                </a:lnTo>
                <a:lnTo>
                  <a:pt x="2093" y="633"/>
                </a:lnTo>
                <a:lnTo>
                  <a:pt x="2086" y="625"/>
                </a:lnTo>
                <a:lnTo>
                  <a:pt x="2078" y="622"/>
                </a:lnTo>
                <a:lnTo>
                  <a:pt x="2070" y="618"/>
                </a:lnTo>
                <a:lnTo>
                  <a:pt x="2070" y="614"/>
                </a:lnTo>
                <a:lnTo>
                  <a:pt x="2071" y="609"/>
                </a:lnTo>
                <a:lnTo>
                  <a:pt x="2073" y="605"/>
                </a:lnTo>
                <a:lnTo>
                  <a:pt x="2075" y="601"/>
                </a:lnTo>
                <a:lnTo>
                  <a:pt x="2075" y="601"/>
                </a:lnTo>
                <a:lnTo>
                  <a:pt x="2074" y="601"/>
                </a:lnTo>
                <a:lnTo>
                  <a:pt x="2069" y="601"/>
                </a:lnTo>
                <a:lnTo>
                  <a:pt x="2063" y="602"/>
                </a:lnTo>
                <a:lnTo>
                  <a:pt x="2061" y="602"/>
                </a:lnTo>
                <a:lnTo>
                  <a:pt x="2058" y="602"/>
                </a:lnTo>
                <a:lnTo>
                  <a:pt x="2056" y="601"/>
                </a:lnTo>
                <a:lnTo>
                  <a:pt x="2054" y="599"/>
                </a:lnTo>
                <a:lnTo>
                  <a:pt x="2054" y="598"/>
                </a:lnTo>
                <a:lnTo>
                  <a:pt x="2053" y="595"/>
                </a:lnTo>
                <a:lnTo>
                  <a:pt x="2052" y="591"/>
                </a:lnTo>
                <a:lnTo>
                  <a:pt x="2052" y="589"/>
                </a:lnTo>
                <a:lnTo>
                  <a:pt x="2051" y="588"/>
                </a:lnTo>
                <a:lnTo>
                  <a:pt x="2049" y="588"/>
                </a:lnTo>
                <a:lnTo>
                  <a:pt x="2046" y="588"/>
                </a:lnTo>
                <a:lnTo>
                  <a:pt x="2046" y="588"/>
                </a:lnTo>
                <a:lnTo>
                  <a:pt x="2041" y="586"/>
                </a:lnTo>
                <a:lnTo>
                  <a:pt x="2035" y="583"/>
                </a:lnTo>
                <a:lnTo>
                  <a:pt x="2033" y="581"/>
                </a:lnTo>
                <a:lnTo>
                  <a:pt x="2032" y="580"/>
                </a:lnTo>
                <a:lnTo>
                  <a:pt x="2030" y="577"/>
                </a:lnTo>
                <a:lnTo>
                  <a:pt x="2032" y="576"/>
                </a:lnTo>
                <a:lnTo>
                  <a:pt x="2035" y="572"/>
                </a:lnTo>
                <a:lnTo>
                  <a:pt x="2038" y="569"/>
                </a:lnTo>
                <a:lnTo>
                  <a:pt x="2040" y="565"/>
                </a:lnTo>
                <a:lnTo>
                  <a:pt x="2040" y="562"/>
                </a:lnTo>
                <a:lnTo>
                  <a:pt x="2040" y="559"/>
                </a:lnTo>
                <a:lnTo>
                  <a:pt x="2040" y="556"/>
                </a:lnTo>
                <a:lnTo>
                  <a:pt x="2038" y="553"/>
                </a:lnTo>
                <a:lnTo>
                  <a:pt x="2037" y="550"/>
                </a:lnTo>
                <a:lnTo>
                  <a:pt x="2033" y="545"/>
                </a:lnTo>
                <a:lnTo>
                  <a:pt x="2027" y="540"/>
                </a:lnTo>
                <a:lnTo>
                  <a:pt x="2023" y="534"/>
                </a:lnTo>
                <a:lnTo>
                  <a:pt x="2021" y="529"/>
                </a:lnTo>
                <a:lnTo>
                  <a:pt x="2020" y="521"/>
                </a:lnTo>
                <a:lnTo>
                  <a:pt x="2020" y="514"/>
                </a:lnTo>
                <a:lnTo>
                  <a:pt x="2026" y="516"/>
                </a:lnTo>
                <a:lnTo>
                  <a:pt x="2032" y="518"/>
                </a:lnTo>
                <a:lnTo>
                  <a:pt x="2035" y="515"/>
                </a:lnTo>
                <a:lnTo>
                  <a:pt x="2037" y="512"/>
                </a:lnTo>
                <a:lnTo>
                  <a:pt x="2037" y="509"/>
                </a:lnTo>
                <a:lnTo>
                  <a:pt x="2037" y="506"/>
                </a:lnTo>
                <a:lnTo>
                  <a:pt x="2034" y="499"/>
                </a:lnTo>
                <a:lnTo>
                  <a:pt x="2029" y="493"/>
                </a:lnTo>
                <a:lnTo>
                  <a:pt x="2035" y="495"/>
                </a:lnTo>
                <a:lnTo>
                  <a:pt x="2039" y="497"/>
                </a:lnTo>
                <a:lnTo>
                  <a:pt x="2041" y="497"/>
                </a:lnTo>
                <a:lnTo>
                  <a:pt x="2043" y="497"/>
                </a:lnTo>
                <a:lnTo>
                  <a:pt x="2046" y="496"/>
                </a:lnTo>
                <a:lnTo>
                  <a:pt x="2048" y="495"/>
                </a:lnTo>
                <a:lnTo>
                  <a:pt x="2050" y="495"/>
                </a:lnTo>
                <a:lnTo>
                  <a:pt x="2052" y="494"/>
                </a:lnTo>
                <a:lnTo>
                  <a:pt x="2052" y="493"/>
                </a:lnTo>
                <a:lnTo>
                  <a:pt x="2050" y="490"/>
                </a:lnTo>
                <a:lnTo>
                  <a:pt x="2046" y="487"/>
                </a:lnTo>
                <a:lnTo>
                  <a:pt x="2043" y="484"/>
                </a:lnTo>
                <a:lnTo>
                  <a:pt x="2042" y="481"/>
                </a:lnTo>
                <a:lnTo>
                  <a:pt x="2041" y="477"/>
                </a:lnTo>
                <a:lnTo>
                  <a:pt x="2041" y="468"/>
                </a:lnTo>
                <a:lnTo>
                  <a:pt x="2041" y="459"/>
                </a:lnTo>
                <a:lnTo>
                  <a:pt x="2041" y="454"/>
                </a:lnTo>
                <a:lnTo>
                  <a:pt x="2042" y="450"/>
                </a:lnTo>
                <a:lnTo>
                  <a:pt x="2044" y="447"/>
                </a:lnTo>
                <a:lnTo>
                  <a:pt x="2046" y="445"/>
                </a:lnTo>
                <a:lnTo>
                  <a:pt x="2051" y="443"/>
                </a:lnTo>
                <a:lnTo>
                  <a:pt x="2058" y="443"/>
                </a:lnTo>
                <a:lnTo>
                  <a:pt x="2064" y="443"/>
                </a:lnTo>
                <a:lnTo>
                  <a:pt x="2069" y="443"/>
                </a:lnTo>
                <a:lnTo>
                  <a:pt x="2071" y="442"/>
                </a:lnTo>
                <a:lnTo>
                  <a:pt x="2073" y="440"/>
                </a:lnTo>
                <a:lnTo>
                  <a:pt x="2074" y="437"/>
                </a:lnTo>
                <a:lnTo>
                  <a:pt x="2074" y="434"/>
                </a:lnTo>
                <a:lnTo>
                  <a:pt x="2080" y="436"/>
                </a:lnTo>
                <a:lnTo>
                  <a:pt x="2089" y="444"/>
                </a:lnTo>
                <a:lnTo>
                  <a:pt x="2089" y="444"/>
                </a:lnTo>
                <a:lnTo>
                  <a:pt x="2090" y="444"/>
                </a:lnTo>
                <a:lnTo>
                  <a:pt x="2090" y="444"/>
                </a:lnTo>
                <a:lnTo>
                  <a:pt x="2090" y="444"/>
                </a:lnTo>
                <a:lnTo>
                  <a:pt x="2089" y="444"/>
                </a:lnTo>
                <a:lnTo>
                  <a:pt x="2092" y="439"/>
                </a:lnTo>
                <a:lnTo>
                  <a:pt x="2094" y="434"/>
                </a:lnTo>
                <a:lnTo>
                  <a:pt x="2090" y="428"/>
                </a:lnTo>
                <a:lnTo>
                  <a:pt x="2086" y="423"/>
                </a:lnTo>
                <a:lnTo>
                  <a:pt x="2081" y="422"/>
                </a:lnTo>
                <a:lnTo>
                  <a:pt x="2076" y="420"/>
                </a:lnTo>
                <a:lnTo>
                  <a:pt x="2072" y="417"/>
                </a:lnTo>
                <a:lnTo>
                  <a:pt x="2069" y="414"/>
                </a:lnTo>
                <a:lnTo>
                  <a:pt x="2064" y="406"/>
                </a:lnTo>
                <a:lnTo>
                  <a:pt x="2061" y="399"/>
                </a:lnTo>
                <a:lnTo>
                  <a:pt x="2058" y="391"/>
                </a:lnTo>
                <a:lnTo>
                  <a:pt x="2055" y="382"/>
                </a:lnTo>
                <a:lnTo>
                  <a:pt x="2051" y="375"/>
                </a:lnTo>
                <a:lnTo>
                  <a:pt x="2046" y="368"/>
                </a:lnTo>
                <a:lnTo>
                  <a:pt x="2050" y="367"/>
                </a:lnTo>
                <a:lnTo>
                  <a:pt x="2053" y="367"/>
                </a:lnTo>
                <a:lnTo>
                  <a:pt x="2056" y="367"/>
                </a:lnTo>
                <a:lnTo>
                  <a:pt x="2059" y="368"/>
                </a:lnTo>
                <a:lnTo>
                  <a:pt x="2056" y="362"/>
                </a:lnTo>
                <a:lnTo>
                  <a:pt x="2054" y="355"/>
                </a:lnTo>
                <a:lnTo>
                  <a:pt x="2049" y="359"/>
                </a:lnTo>
                <a:lnTo>
                  <a:pt x="2044" y="361"/>
                </a:lnTo>
                <a:lnTo>
                  <a:pt x="2040" y="363"/>
                </a:lnTo>
                <a:lnTo>
                  <a:pt x="2037" y="364"/>
                </a:lnTo>
                <a:lnTo>
                  <a:pt x="2033" y="363"/>
                </a:lnTo>
                <a:lnTo>
                  <a:pt x="2029" y="362"/>
                </a:lnTo>
                <a:lnTo>
                  <a:pt x="2026" y="361"/>
                </a:lnTo>
                <a:lnTo>
                  <a:pt x="2024" y="360"/>
                </a:lnTo>
                <a:lnTo>
                  <a:pt x="2026" y="351"/>
                </a:lnTo>
                <a:lnTo>
                  <a:pt x="2027" y="344"/>
                </a:lnTo>
                <a:lnTo>
                  <a:pt x="2028" y="340"/>
                </a:lnTo>
                <a:lnTo>
                  <a:pt x="2029" y="336"/>
                </a:lnTo>
                <a:lnTo>
                  <a:pt x="2032" y="332"/>
                </a:lnTo>
                <a:lnTo>
                  <a:pt x="2035" y="329"/>
                </a:lnTo>
                <a:lnTo>
                  <a:pt x="2037" y="327"/>
                </a:lnTo>
                <a:lnTo>
                  <a:pt x="2038" y="326"/>
                </a:lnTo>
                <a:lnTo>
                  <a:pt x="2037" y="325"/>
                </a:lnTo>
                <a:lnTo>
                  <a:pt x="2036" y="324"/>
                </a:lnTo>
                <a:lnTo>
                  <a:pt x="2032" y="323"/>
                </a:lnTo>
                <a:lnTo>
                  <a:pt x="2028" y="322"/>
                </a:lnTo>
                <a:lnTo>
                  <a:pt x="2033" y="317"/>
                </a:lnTo>
                <a:lnTo>
                  <a:pt x="2037" y="311"/>
                </a:lnTo>
                <a:lnTo>
                  <a:pt x="2037" y="309"/>
                </a:lnTo>
                <a:lnTo>
                  <a:pt x="2036" y="306"/>
                </a:lnTo>
                <a:lnTo>
                  <a:pt x="2033" y="305"/>
                </a:lnTo>
                <a:lnTo>
                  <a:pt x="2025" y="302"/>
                </a:lnTo>
                <a:lnTo>
                  <a:pt x="2022" y="301"/>
                </a:lnTo>
                <a:lnTo>
                  <a:pt x="2020" y="300"/>
                </a:lnTo>
                <a:lnTo>
                  <a:pt x="2019" y="299"/>
                </a:lnTo>
                <a:lnTo>
                  <a:pt x="2017" y="297"/>
                </a:lnTo>
                <a:lnTo>
                  <a:pt x="2017" y="295"/>
                </a:lnTo>
                <a:lnTo>
                  <a:pt x="2017" y="292"/>
                </a:lnTo>
                <a:lnTo>
                  <a:pt x="2017" y="290"/>
                </a:lnTo>
                <a:lnTo>
                  <a:pt x="2018" y="287"/>
                </a:lnTo>
                <a:lnTo>
                  <a:pt x="2022" y="288"/>
                </a:lnTo>
                <a:lnTo>
                  <a:pt x="2026" y="287"/>
                </a:lnTo>
                <a:lnTo>
                  <a:pt x="2030" y="285"/>
                </a:lnTo>
                <a:lnTo>
                  <a:pt x="2033" y="281"/>
                </a:lnTo>
                <a:lnTo>
                  <a:pt x="2033" y="281"/>
                </a:lnTo>
                <a:lnTo>
                  <a:pt x="2033" y="281"/>
                </a:lnTo>
                <a:lnTo>
                  <a:pt x="2023" y="275"/>
                </a:lnTo>
                <a:lnTo>
                  <a:pt x="2015" y="269"/>
                </a:lnTo>
                <a:lnTo>
                  <a:pt x="2011" y="266"/>
                </a:lnTo>
                <a:lnTo>
                  <a:pt x="2007" y="262"/>
                </a:lnTo>
                <a:lnTo>
                  <a:pt x="2004" y="259"/>
                </a:lnTo>
                <a:lnTo>
                  <a:pt x="2001" y="254"/>
                </a:lnTo>
                <a:lnTo>
                  <a:pt x="2013" y="252"/>
                </a:lnTo>
                <a:lnTo>
                  <a:pt x="2025" y="251"/>
                </a:lnTo>
                <a:lnTo>
                  <a:pt x="2025" y="247"/>
                </a:lnTo>
                <a:lnTo>
                  <a:pt x="2024" y="244"/>
                </a:lnTo>
                <a:lnTo>
                  <a:pt x="2021" y="243"/>
                </a:lnTo>
                <a:lnTo>
                  <a:pt x="2019" y="240"/>
                </a:lnTo>
                <a:lnTo>
                  <a:pt x="2018" y="237"/>
                </a:lnTo>
                <a:lnTo>
                  <a:pt x="2017" y="233"/>
                </a:lnTo>
                <a:lnTo>
                  <a:pt x="2019" y="227"/>
                </a:lnTo>
                <a:lnTo>
                  <a:pt x="2023" y="218"/>
                </a:lnTo>
                <a:lnTo>
                  <a:pt x="2044" y="226"/>
                </a:lnTo>
                <a:lnTo>
                  <a:pt x="2039" y="238"/>
                </a:lnTo>
                <a:lnTo>
                  <a:pt x="2041" y="235"/>
                </a:lnTo>
                <a:lnTo>
                  <a:pt x="2043" y="234"/>
                </a:lnTo>
                <a:lnTo>
                  <a:pt x="2045" y="235"/>
                </a:lnTo>
                <a:lnTo>
                  <a:pt x="2048" y="235"/>
                </a:lnTo>
                <a:lnTo>
                  <a:pt x="2053" y="238"/>
                </a:lnTo>
                <a:lnTo>
                  <a:pt x="2059" y="241"/>
                </a:lnTo>
                <a:lnTo>
                  <a:pt x="2062" y="231"/>
                </a:lnTo>
                <a:lnTo>
                  <a:pt x="2067" y="223"/>
                </a:lnTo>
                <a:lnTo>
                  <a:pt x="2068" y="218"/>
                </a:lnTo>
                <a:lnTo>
                  <a:pt x="2067" y="212"/>
                </a:lnTo>
                <a:lnTo>
                  <a:pt x="2064" y="205"/>
                </a:lnTo>
                <a:lnTo>
                  <a:pt x="2057" y="197"/>
                </a:lnTo>
                <a:lnTo>
                  <a:pt x="2057" y="197"/>
                </a:lnTo>
                <a:lnTo>
                  <a:pt x="2052" y="194"/>
                </a:lnTo>
                <a:lnTo>
                  <a:pt x="2042" y="185"/>
                </a:lnTo>
                <a:lnTo>
                  <a:pt x="2037" y="180"/>
                </a:lnTo>
                <a:lnTo>
                  <a:pt x="2030" y="174"/>
                </a:lnTo>
                <a:lnTo>
                  <a:pt x="2026" y="168"/>
                </a:lnTo>
                <a:lnTo>
                  <a:pt x="2024" y="163"/>
                </a:lnTo>
                <a:lnTo>
                  <a:pt x="2015" y="163"/>
                </a:lnTo>
                <a:lnTo>
                  <a:pt x="2007" y="162"/>
                </a:lnTo>
                <a:lnTo>
                  <a:pt x="2001" y="163"/>
                </a:lnTo>
                <a:lnTo>
                  <a:pt x="1994" y="163"/>
                </a:lnTo>
                <a:lnTo>
                  <a:pt x="1991" y="163"/>
                </a:lnTo>
                <a:lnTo>
                  <a:pt x="1987" y="162"/>
                </a:lnTo>
                <a:lnTo>
                  <a:pt x="1983" y="161"/>
                </a:lnTo>
                <a:lnTo>
                  <a:pt x="1981" y="159"/>
                </a:lnTo>
                <a:lnTo>
                  <a:pt x="1976" y="153"/>
                </a:lnTo>
                <a:lnTo>
                  <a:pt x="1972" y="148"/>
                </a:lnTo>
                <a:lnTo>
                  <a:pt x="1973" y="140"/>
                </a:lnTo>
                <a:lnTo>
                  <a:pt x="1975" y="133"/>
                </a:lnTo>
                <a:lnTo>
                  <a:pt x="1977" y="131"/>
                </a:lnTo>
                <a:lnTo>
                  <a:pt x="1980" y="131"/>
                </a:lnTo>
                <a:lnTo>
                  <a:pt x="1984" y="132"/>
                </a:lnTo>
                <a:lnTo>
                  <a:pt x="1990" y="134"/>
                </a:lnTo>
                <a:lnTo>
                  <a:pt x="1993" y="135"/>
                </a:lnTo>
                <a:lnTo>
                  <a:pt x="1995" y="136"/>
                </a:lnTo>
                <a:lnTo>
                  <a:pt x="1998" y="137"/>
                </a:lnTo>
                <a:lnTo>
                  <a:pt x="2001" y="137"/>
                </a:lnTo>
                <a:lnTo>
                  <a:pt x="2003" y="136"/>
                </a:lnTo>
                <a:lnTo>
                  <a:pt x="2005" y="135"/>
                </a:lnTo>
                <a:lnTo>
                  <a:pt x="2009" y="132"/>
                </a:lnTo>
                <a:lnTo>
                  <a:pt x="2013" y="130"/>
                </a:lnTo>
                <a:lnTo>
                  <a:pt x="2017" y="131"/>
                </a:lnTo>
                <a:lnTo>
                  <a:pt x="2020" y="133"/>
                </a:lnTo>
                <a:lnTo>
                  <a:pt x="2023" y="135"/>
                </a:lnTo>
                <a:lnTo>
                  <a:pt x="2025" y="137"/>
                </a:lnTo>
                <a:lnTo>
                  <a:pt x="2027" y="141"/>
                </a:lnTo>
                <a:lnTo>
                  <a:pt x="2028" y="144"/>
                </a:lnTo>
                <a:lnTo>
                  <a:pt x="2029" y="147"/>
                </a:lnTo>
                <a:lnTo>
                  <a:pt x="2029" y="151"/>
                </a:lnTo>
                <a:lnTo>
                  <a:pt x="2029" y="152"/>
                </a:lnTo>
                <a:lnTo>
                  <a:pt x="2028" y="153"/>
                </a:lnTo>
                <a:lnTo>
                  <a:pt x="2033" y="154"/>
                </a:lnTo>
                <a:lnTo>
                  <a:pt x="2035" y="154"/>
                </a:lnTo>
                <a:lnTo>
                  <a:pt x="2037" y="153"/>
                </a:lnTo>
                <a:lnTo>
                  <a:pt x="2037" y="151"/>
                </a:lnTo>
                <a:lnTo>
                  <a:pt x="2036" y="147"/>
                </a:lnTo>
                <a:lnTo>
                  <a:pt x="2035" y="142"/>
                </a:lnTo>
                <a:lnTo>
                  <a:pt x="2035" y="136"/>
                </a:lnTo>
                <a:lnTo>
                  <a:pt x="2035" y="130"/>
                </a:lnTo>
                <a:lnTo>
                  <a:pt x="2029" y="124"/>
                </a:lnTo>
                <a:lnTo>
                  <a:pt x="2025" y="116"/>
                </a:lnTo>
                <a:lnTo>
                  <a:pt x="2023" y="108"/>
                </a:lnTo>
                <a:lnTo>
                  <a:pt x="2021" y="100"/>
                </a:lnTo>
                <a:lnTo>
                  <a:pt x="2021" y="98"/>
                </a:lnTo>
                <a:lnTo>
                  <a:pt x="2022" y="96"/>
                </a:lnTo>
                <a:lnTo>
                  <a:pt x="2022" y="96"/>
                </a:lnTo>
                <a:lnTo>
                  <a:pt x="2024" y="95"/>
                </a:lnTo>
                <a:lnTo>
                  <a:pt x="2027" y="96"/>
                </a:lnTo>
                <a:lnTo>
                  <a:pt x="2030" y="97"/>
                </a:lnTo>
                <a:lnTo>
                  <a:pt x="2040" y="103"/>
                </a:lnTo>
                <a:lnTo>
                  <a:pt x="2048" y="108"/>
                </a:lnTo>
                <a:lnTo>
                  <a:pt x="2046" y="105"/>
                </a:lnTo>
                <a:lnTo>
                  <a:pt x="2045" y="102"/>
                </a:lnTo>
                <a:lnTo>
                  <a:pt x="2045" y="97"/>
                </a:lnTo>
                <a:lnTo>
                  <a:pt x="2047" y="91"/>
                </a:lnTo>
                <a:lnTo>
                  <a:pt x="2045" y="86"/>
                </a:lnTo>
                <a:lnTo>
                  <a:pt x="2043" y="79"/>
                </a:lnTo>
                <a:lnTo>
                  <a:pt x="2041" y="74"/>
                </a:lnTo>
                <a:lnTo>
                  <a:pt x="2038" y="70"/>
                </a:lnTo>
                <a:lnTo>
                  <a:pt x="2032" y="60"/>
                </a:lnTo>
                <a:lnTo>
                  <a:pt x="2024" y="51"/>
                </a:lnTo>
                <a:lnTo>
                  <a:pt x="2017" y="42"/>
                </a:lnTo>
                <a:lnTo>
                  <a:pt x="2011" y="33"/>
                </a:lnTo>
                <a:lnTo>
                  <a:pt x="2009" y="27"/>
                </a:lnTo>
                <a:lnTo>
                  <a:pt x="2007" y="22"/>
                </a:lnTo>
                <a:lnTo>
                  <a:pt x="2006" y="16"/>
                </a:lnTo>
                <a:lnTo>
                  <a:pt x="2005" y="10"/>
                </a:lnTo>
                <a:lnTo>
                  <a:pt x="2000" y="7"/>
                </a:lnTo>
                <a:lnTo>
                  <a:pt x="1997" y="5"/>
                </a:lnTo>
                <a:lnTo>
                  <a:pt x="1994" y="5"/>
                </a:lnTo>
                <a:lnTo>
                  <a:pt x="1991" y="7"/>
                </a:lnTo>
                <a:lnTo>
                  <a:pt x="1987" y="13"/>
                </a:lnTo>
                <a:lnTo>
                  <a:pt x="1982" y="18"/>
                </a:lnTo>
                <a:lnTo>
                  <a:pt x="1978" y="15"/>
                </a:lnTo>
                <a:lnTo>
                  <a:pt x="1977" y="10"/>
                </a:lnTo>
                <a:lnTo>
                  <a:pt x="1975" y="5"/>
                </a:lnTo>
                <a:lnTo>
                  <a:pt x="1974" y="0"/>
                </a:lnTo>
                <a:close/>
                <a:moveTo>
                  <a:pt x="531" y="4520"/>
                </a:moveTo>
                <a:lnTo>
                  <a:pt x="493" y="4520"/>
                </a:lnTo>
                <a:lnTo>
                  <a:pt x="491" y="4518"/>
                </a:lnTo>
                <a:lnTo>
                  <a:pt x="489" y="4515"/>
                </a:lnTo>
                <a:lnTo>
                  <a:pt x="487" y="4513"/>
                </a:lnTo>
                <a:lnTo>
                  <a:pt x="486" y="4510"/>
                </a:lnTo>
                <a:lnTo>
                  <a:pt x="487" y="4506"/>
                </a:lnTo>
                <a:lnTo>
                  <a:pt x="488" y="4502"/>
                </a:lnTo>
                <a:lnTo>
                  <a:pt x="490" y="4497"/>
                </a:lnTo>
                <a:lnTo>
                  <a:pt x="494" y="4490"/>
                </a:lnTo>
                <a:lnTo>
                  <a:pt x="531" y="4506"/>
                </a:lnTo>
                <a:lnTo>
                  <a:pt x="526" y="4517"/>
                </a:lnTo>
                <a:lnTo>
                  <a:pt x="524" y="4515"/>
                </a:lnTo>
                <a:lnTo>
                  <a:pt x="518" y="4511"/>
                </a:lnTo>
                <a:lnTo>
                  <a:pt x="513" y="4506"/>
                </a:lnTo>
                <a:lnTo>
                  <a:pt x="512" y="4502"/>
                </a:lnTo>
                <a:lnTo>
                  <a:pt x="514" y="4497"/>
                </a:lnTo>
                <a:lnTo>
                  <a:pt x="516" y="4491"/>
                </a:lnTo>
                <a:lnTo>
                  <a:pt x="519" y="4493"/>
                </a:lnTo>
                <a:lnTo>
                  <a:pt x="521" y="4496"/>
                </a:lnTo>
                <a:lnTo>
                  <a:pt x="523" y="4499"/>
                </a:lnTo>
                <a:lnTo>
                  <a:pt x="524" y="4502"/>
                </a:lnTo>
                <a:lnTo>
                  <a:pt x="525" y="4505"/>
                </a:lnTo>
                <a:lnTo>
                  <a:pt x="528" y="4507"/>
                </a:lnTo>
                <a:lnTo>
                  <a:pt x="531" y="4507"/>
                </a:lnTo>
                <a:lnTo>
                  <a:pt x="535" y="4507"/>
                </a:lnTo>
                <a:lnTo>
                  <a:pt x="535" y="4510"/>
                </a:lnTo>
                <a:lnTo>
                  <a:pt x="534" y="4514"/>
                </a:lnTo>
                <a:lnTo>
                  <a:pt x="533" y="4517"/>
                </a:lnTo>
                <a:lnTo>
                  <a:pt x="531" y="4520"/>
                </a:lnTo>
                <a:close/>
                <a:moveTo>
                  <a:pt x="41" y="4520"/>
                </a:moveTo>
                <a:lnTo>
                  <a:pt x="0" y="4520"/>
                </a:lnTo>
                <a:lnTo>
                  <a:pt x="9" y="4514"/>
                </a:lnTo>
                <a:lnTo>
                  <a:pt x="16" y="4508"/>
                </a:lnTo>
                <a:lnTo>
                  <a:pt x="21" y="4506"/>
                </a:lnTo>
                <a:lnTo>
                  <a:pt x="25" y="4505"/>
                </a:lnTo>
                <a:lnTo>
                  <a:pt x="31" y="4506"/>
                </a:lnTo>
                <a:lnTo>
                  <a:pt x="36" y="4508"/>
                </a:lnTo>
                <a:lnTo>
                  <a:pt x="38" y="4510"/>
                </a:lnTo>
                <a:lnTo>
                  <a:pt x="40" y="4513"/>
                </a:lnTo>
                <a:lnTo>
                  <a:pt x="41" y="4517"/>
                </a:lnTo>
                <a:lnTo>
                  <a:pt x="41" y="4520"/>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8980846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9_Пользовательский макет">
    <p:spTree>
      <p:nvGrpSpPr>
        <p:cNvPr id="1" name=""/>
        <p:cNvGrpSpPr/>
        <p:nvPr/>
      </p:nvGrpSpPr>
      <p:grpSpPr>
        <a:xfrm>
          <a:off x="0" y="0"/>
          <a:ext cx="0" cy="0"/>
          <a:chOff x="0" y="0"/>
          <a:chExt cx="0" cy="0"/>
        </a:xfrm>
      </p:grpSpPr>
      <p:sp>
        <p:nvSpPr>
          <p:cNvPr id="3" name="Freeform 8"/>
          <p:cNvSpPr>
            <a:spLocks noGrp="1" noEditPoints="1"/>
          </p:cNvSpPr>
          <p:nvPr>
            <p:ph type="pic" sz="quarter" idx="10"/>
          </p:nvPr>
        </p:nvSpPr>
        <p:spPr bwMode="auto">
          <a:xfrm>
            <a:off x="0" y="0"/>
            <a:ext cx="10854813" cy="10288588"/>
          </a:xfrm>
          <a:custGeom>
            <a:avLst/>
            <a:gdLst>
              <a:gd name="T0" fmla="*/ 3167 w 5131"/>
              <a:gd name="T1" fmla="*/ 4430 h 4520"/>
              <a:gd name="T2" fmla="*/ 3001 w 5131"/>
              <a:gd name="T3" fmla="*/ 4336 h 4520"/>
              <a:gd name="T4" fmla="*/ 332 w 5131"/>
              <a:gd name="T5" fmla="*/ 4505 h 4520"/>
              <a:gd name="T6" fmla="*/ 436 w 5131"/>
              <a:gd name="T7" fmla="*/ 4367 h 4520"/>
              <a:gd name="T8" fmla="*/ 215 w 5131"/>
              <a:gd name="T9" fmla="*/ 4319 h 4520"/>
              <a:gd name="T10" fmla="*/ 103 w 5131"/>
              <a:gd name="T11" fmla="*/ 311 h 4520"/>
              <a:gd name="T12" fmla="*/ 63 w 5131"/>
              <a:gd name="T13" fmla="*/ 375 h 4520"/>
              <a:gd name="T14" fmla="*/ 187 w 5131"/>
              <a:gd name="T15" fmla="*/ 315 h 4520"/>
              <a:gd name="T16" fmla="*/ 240 w 5131"/>
              <a:gd name="T17" fmla="*/ 323 h 4520"/>
              <a:gd name="T18" fmla="*/ 383 w 5131"/>
              <a:gd name="T19" fmla="*/ 323 h 4520"/>
              <a:gd name="T20" fmla="*/ 520 w 5131"/>
              <a:gd name="T21" fmla="*/ 595 h 4520"/>
              <a:gd name="T22" fmla="*/ 584 w 5131"/>
              <a:gd name="T23" fmla="*/ 706 h 4520"/>
              <a:gd name="T24" fmla="*/ 4257 w 5131"/>
              <a:gd name="T25" fmla="*/ 11 h 4520"/>
              <a:gd name="T26" fmla="*/ 4410 w 5131"/>
              <a:gd name="T27" fmla="*/ 46 h 4520"/>
              <a:gd name="T28" fmla="*/ 3794 w 5131"/>
              <a:gd name="T29" fmla="*/ 918 h 4520"/>
              <a:gd name="T30" fmla="*/ 4295 w 5131"/>
              <a:gd name="T31" fmla="*/ 423 h 4520"/>
              <a:gd name="T32" fmla="*/ 4091 w 5131"/>
              <a:gd name="T33" fmla="*/ 704 h 4520"/>
              <a:gd name="T34" fmla="*/ 4019 w 5131"/>
              <a:gd name="T35" fmla="*/ 822 h 4520"/>
              <a:gd name="T36" fmla="*/ 4376 w 5131"/>
              <a:gd name="T37" fmla="*/ 428 h 4520"/>
              <a:gd name="T38" fmla="*/ 4420 w 5131"/>
              <a:gd name="T39" fmla="*/ 436 h 4520"/>
              <a:gd name="T40" fmla="*/ 4448 w 5131"/>
              <a:gd name="T41" fmla="*/ 647 h 4520"/>
              <a:gd name="T42" fmla="*/ 4296 w 5131"/>
              <a:gd name="T43" fmla="*/ 932 h 4520"/>
              <a:gd name="T44" fmla="*/ 4093 w 5131"/>
              <a:gd name="T45" fmla="*/ 1329 h 4520"/>
              <a:gd name="T46" fmla="*/ 4245 w 5131"/>
              <a:gd name="T47" fmla="*/ 1288 h 4520"/>
              <a:gd name="T48" fmla="*/ 4154 w 5131"/>
              <a:gd name="T49" fmla="*/ 1678 h 4520"/>
              <a:gd name="T50" fmla="*/ 4002 w 5131"/>
              <a:gd name="T51" fmla="*/ 1865 h 4520"/>
              <a:gd name="T52" fmla="*/ 3836 w 5131"/>
              <a:gd name="T53" fmla="*/ 2289 h 4520"/>
              <a:gd name="T54" fmla="*/ 3928 w 5131"/>
              <a:gd name="T55" fmla="*/ 2110 h 4520"/>
              <a:gd name="T56" fmla="*/ 4125 w 5131"/>
              <a:gd name="T57" fmla="*/ 1831 h 4520"/>
              <a:gd name="T58" fmla="*/ 4347 w 5131"/>
              <a:gd name="T59" fmla="*/ 1546 h 4520"/>
              <a:gd name="T60" fmla="*/ 4545 w 5131"/>
              <a:gd name="T61" fmla="*/ 1486 h 4520"/>
              <a:gd name="T62" fmla="*/ 4592 w 5131"/>
              <a:gd name="T63" fmla="*/ 1537 h 4520"/>
              <a:gd name="T64" fmla="*/ 4499 w 5131"/>
              <a:gd name="T65" fmla="*/ 1783 h 4520"/>
              <a:gd name="T66" fmla="*/ 4467 w 5131"/>
              <a:gd name="T67" fmla="*/ 1860 h 4520"/>
              <a:gd name="T68" fmla="*/ 4361 w 5131"/>
              <a:gd name="T69" fmla="*/ 2323 h 4520"/>
              <a:gd name="T70" fmla="*/ 4555 w 5131"/>
              <a:gd name="T71" fmla="*/ 2182 h 4520"/>
              <a:gd name="T72" fmla="*/ 4703 w 5131"/>
              <a:gd name="T73" fmla="*/ 2306 h 4520"/>
              <a:gd name="T74" fmla="*/ 4710 w 5131"/>
              <a:gd name="T75" fmla="*/ 2509 h 4520"/>
              <a:gd name="T76" fmla="*/ 4592 w 5131"/>
              <a:gd name="T77" fmla="*/ 2610 h 4520"/>
              <a:gd name="T78" fmla="*/ 4563 w 5131"/>
              <a:gd name="T79" fmla="*/ 2780 h 4520"/>
              <a:gd name="T80" fmla="*/ 4436 w 5131"/>
              <a:gd name="T81" fmla="*/ 2851 h 4520"/>
              <a:gd name="T82" fmla="*/ 4790 w 5131"/>
              <a:gd name="T83" fmla="*/ 2745 h 4520"/>
              <a:gd name="T84" fmla="*/ 5117 w 5131"/>
              <a:gd name="T85" fmla="*/ 2540 h 4520"/>
              <a:gd name="T86" fmla="*/ 4896 w 5131"/>
              <a:gd name="T87" fmla="*/ 2731 h 4520"/>
              <a:gd name="T88" fmla="*/ 4562 w 5131"/>
              <a:gd name="T89" fmla="*/ 3067 h 4520"/>
              <a:gd name="T90" fmla="*/ 4444 w 5131"/>
              <a:gd name="T91" fmla="*/ 3081 h 4520"/>
              <a:gd name="T92" fmla="*/ 4393 w 5131"/>
              <a:gd name="T93" fmla="*/ 3231 h 4520"/>
              <a:gd name="T94" fmla="*/ 4628 w 5131"/>
              <a:gd name="T95" fmla="*/ 3139 h 4520"/>
              <a:gd name="T96" fmla="*/ 5024 w 5131"/>
              <a:gd name="T97" fmla="*/ 2878 h 4520"/>
              <a:gd name="T98" fmla="*/ 4658 w 5131"/>
              <a:gd name="T99" fmla="*/ 3228 h 4520"/>
              <a:gd name="T100" fmla="*/ 4532 w 5131"/>
              <a:gd name="T101" fmla="*/ 3286 h 4520"/>
              <a:gd name="T102" fmla="*/ 4515 w 5131"/>
              <a:gd name="T103" fmla="*/ 3468 h 4520"/>
              <a:gd name="T104" fmla="*/ 4547 w 5131"/>
              <a:gd name="T105" fmla="*/ 3576 h 4520"/>
              <a:gd name="T106" fmla="*/ 4722 w 5131"/>
              <a:gd name="T107" fmla="*/ 3511 h 4520"/>
              <a:gd name="T108" fmla="*/ 4744 w 5131"/>
              <a:gd name="T109" fmla="*/ 3611 h 4520"/>
              <a:gd name="T110" fmla="*/ 4621 w 5131"/>
              <a:gd name="T111" fmla="*/ 3895 h 4520"/>
              <a:gd name="T112" fmla="*/ 4593 w 5131"/>
              <a:gd name="T113" fmla="*/ 3952 h 4520"/>
              <a:gd name="T114" fmla="*/ 4634 w 5131"/>
              <a:gd name="T115" fmla="*/ 4072 h 4520"/>
              <a:gd name="T116" fmla="*/ 4451 w 5131"/>
              <a:gd name="T117" fmla="*/ 4142 h 4520"/>
              <a:gd name="T118" fmla="*/ 4162 w 5131"/>
              <a:gd name="T119" fmla="*/ 4452 h 4520"/>
              <a:gd name="T120" fmla="*/ 4073 w 5131"/>
              <a:gd name="T121" fmla="*/ 4428 h 4520"/>
              <a:gd name="T122" fmla="*/ 227 w 5131"/>
              <a:gd name="T123" fmla="*/ 37 h 4520"/>
              <a:gd name="T124" fmla="*/ 507 w 5131"/>
              <a:gd name="T125" fmla="*/ 23 h 4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31" h="4520">
                <a:moveTo>
                  <a:pt x="3991" y="4520"/>
                </a:moveTo>
                <a:lnTo>
                  <a:pt x="3196" y="4520"/>
                </a:lnTo>
                <a:lnTo>
                  <a:pt x="3207" y="4508"/>
                </a:lnTo>
                <a:lnTo>
                  <a:pt x="3220" y="4496"/>
                </a:lnTo>
                <a:lnTo>
                  <a:pt x="3231" y="4483"/>
                </a:lnTo>
                <a:lnTo>
                  <a:pt x="3243" y="4471"/>
                </a:lnTo>
                <a:lnTo>
                  <a:pt x="3248" y="4465"/>
                </a:lnTo>
                <a:lnTo>
                  <a:pt x="3254" y="4461"/>
                </a:lnTo>
                <a:lnTo>
                  <a:pt x="3257" y="4460"/>
                </a:lnTo>
                <a:lnTo>
                  <a:pt x="3261" y="4459"/>
                </a:lnTo>
                <a:lnTo>
                  <a:pt x="3266" y="4460"/>
                </a:lnTo>
                <a:lnTo>
                  <a:pt x="3270" y="4462"/>
                </a:lnTo>
                <a:lnTo>
                  <a:pt x="3269" y="4457"/>
                </a:lnTo>
                <a:lnTo>
                  <a:pt x="3269" y="4453"/>
                </a:lnTo>
                <a:lnTo>
                  <a:pt x="3270" y="4449"/>
                </a:lnTo>
                <a:lnTo>
                  <a:pt x="3271" y="4445"/>
                </a:lnTo>
                <a:lnTo>
                  <a:pt x="3276" y="4438"/>
                </a:lnTo>
                <a:lnTo>
                  <a:pt x="3282" y="4431"/>
                </a:lnTo>
                <a:lnTo>
                  <a:pt x="3287" y="4424"/>
                </a:lnTo>
                <a:lnTo>
                  <a:pt x="3291" y="4418"/>
                </a:lnTo>
                <a:lnTo>
                  <a:pt x="3296" y="4412"/>
                </a:lnTo>
                <a:lnTo>
                  <a:pt x="3302" y="4407"/>
                </a:lnTo>
                <a:lnTo>
                  <a:pt x="3294" y="4413"/>
                </a:lnTo>
                <a:lnTo>
                  <a:pt x="3287" y="4419"/>
                </a:lnTo>
                <a:lnTo>
                  <a:pt x="3279" y="4424"/>
                </a:lnTo>
                <a:lnTo>
                  <a:pt x="3270" y="4427"/>
                </a:lnTo>
                <a:lnTo>
                  <a:pt x="3259" y="4432"/>
                </a:lnTo>
                <a:lnTo>
                  <a:pt x="3248" y="4438"/>
                </a:lnTo>
                <a:lnTo>
                  <a:pt x="3248" y="4438"/>
                </a:lnTo>
                <a:lnTo>
                  <a:pt x="3238" y="4447"/>
                </a:lnTo>
                <a:lnTo>
                  <a:pt x="3228" y="4454"/>
                </a:lnTo>
                <a:lnTo>
                  <a:pt x="3222" y="4457"/>
                </a:lnTo>
                <a:lnTo>
                  <a:pt x="3215" y="4459"/>
                </a:lnTo>
                <a:lnTo>
                  <a:pt x="3208" y="4459"/>
                </a:lnTo>
                <a:lnTo>
                  <a:pt x="3201" y="4459"/>
                </a:lnTo>
                <a:lnTo>
                  <a:pt x="3198" y="4459"/>
                </a:lnTo>
                <a:lnTo>
                  <a:pt x="3196" y="4459"/>
                </a:lnTo>
                <a:lnTo>
                  <a:pt x="3194" y="4461"/>
                </a:lnTo>
                <a:lnTo>
                  <a:pt x="3193" y="4462"/>
                </a:lnTo>
                <a:lnTo>
                  <a:pt x="3191" y="4466"/>
                </a:lnTo>
                <a:lnTo>
                  <a:pt x="3189" y="4471"/>
                </a:lnTo>
                <a:lnTo>
                  <a:pt x="3188" y="4475"/>
                </a:lnTo>
                <a:lnTo>
                  <a:pt x="3185" y="4479"/>
                </a:lnTo>
                <a:lnTo>
                  <a:pt x="3182" y="4482"/>
                </a:lnTo>
                <a:lnTo>
                  <a:pt x="3179" y="4484"/>
                </a:lnTo>
                <a:lnTo>
                  <a:pt x="3172" y="4488"/>
                </a:lnTo>
                <a:lnTo>
                  <a:pt x="3163" y="4494"/>
                </a:lnTo>
                <a:lnTo>
                  <a:pt x="3161" y="4495"/>
                </a:lnTo>
                <a:lnTo>
                  <a:pt x="3159" y="4496"/>
                </a:lnTo>
                <a:lnTo>
                  <a:pt x="3145" y="4509"/>
                </a:lnTo>
                <a:lnTo>
                  <a:pt x="3130" y="4520"/>
                </a:lnTo>
                <a:lnTo>
                  <a:pt x="3102" y="4520"/>
                </a:lnTo>
                <a:lnTo>
                  <a:pt x="3115" y="4509"/>
                </a:lnTo>
                <a:lnTo>
                  <a:pt x="3129" y="4499"/>
                </a:lnTo>
                <a:lnTo>
                  <a:pt x="3142" y="4488"/>
                </a:lnTo>
                <a:lnTo>
                  <a:pt x="3155" y="4478"/>
                </a:lnTo>
                <a:lnTo>
                  <a:pt x="3156" y="4474"/>
                </a:lnTo>
                <a:lnTo>
                  <a:pt x="3158" y="4472"/>
                </a:lnTo>
                <a:lnTo>
                  <a:pt x="3161" y="4470"/>
                </a:lnTo>
                <a:lnTo>
                  <a:pt x="3165" y="4469"/>
                </a:lnTo>
                <a:lnTo>
                  <a:pt x="3173" y="4461"/>
                </a:lnTo>
                <a:lnTo>
                  <a:pt x="3180" y="4453"/>
                </a:lnTo>
                <a:lnTo>
                  <a:pt x="3187" y="4444"/>
                </a:lnTo>
                <a:lnTo>
                  <a:pt x="3195" y="4435"/>
                </a:lnTo>
                <a:lnTo>
                  <a:pt x="3196" y="4430"/>
                </a:lnTo>
                <a:lnTo>
                  <a:pt x="3199" y="4427"/>
                </a:lnTo>
                <a:lnTo>
                  <a:pt x="3203" y="4425"/>
                </a:lnTo>
                <a:lnTo>
                  <a:pt x="3208" y="4424"/>
                </a:lnTo>
                <a:lnTo>
                  <a:pt x="3209" y="4424"/>
                </a:lnTo>
                <a:lnTo>
                  <a:pt x="3210" y="4425"/>
                </a:lnTo>
                <a:lnTo>
                  <a:pt x="3211" y="4424"/>
                </a:lnTo>
                <a:lnTo>
                  <a:pt x="3212" y="4423"/>
                </a:lnTo>
                <a:lnTo>
                  <a:pt x="3212" y="4420"/>
                </a:lnTo>
                <a:lnTo>
                  <a:pt x="3211" y="4417"/>
                </a:lnTo>
                <a:lnTo>
                  <a:pt x="3213" y="4412"/>
                </a:lnTo>
                <a:lnTo>
                  <a:pt x="3216" y="4408"/>
                </a:lnTo>
                <a:lnTo>
                  <a:pt x="3219" y="4406"/>
                </a:lnTo>
                <a:lnTo>
                  <a:pt x="3221" y="4405"/>
                </a:lnTo>
                <a:lnTo>
                  <a:pt x="3223" y="4404"/>
                </a:lnTo>
                <a:lnTo>
                  <a:pt x="3225" y="4404"/>
                </a:lnTo>
                <a:lnTo>
                  <a:pt x="3228" y="4397"/>
                </a:lnTo>
                <a:lnTo>
                  <a:pt x="3232" y="4392"/>
                </a:lnTo>
                <a:lnTo>
                  <a:pt x="3236" y="4387"/>
                </a:lnTo>
                <a:lnTo>
                  <a:pt x="3241" y="4384"/>
                </a:lnTo>
                <a:lnTo>
                  <a:pt x="3232" y="4387"/>
                </a:lnTo>
                <a:lnTo>
                  <a:pt x="3223" y="4388"/>
                </a:lnTo>
                <a:lnTo>
                  <a:pt x="3222" y="4388"/>
                </a:lnTo>
                <a:lnTo>
                  <a:pt x="3221" y="4388"/>
                </a:lnTo>
                <a:lnTo>
                  <a:pt x="3219" y="4395"/>
                </a:lnTo>
                <a:lnTo>
                  <a:pt x="3215" y="4402"/>
                </a:lnTo>
                <a:lnTo>
                  <a:pt x="3211" y="4407"/>
                </a:lnTo>
                <a:lnTo>
                  <a:pt x="3206" y="4411"/>
                </a:lnTo>
                <a:lnTo>
                  <a:pt x="3194" y="4419"/>
                </a:lnTo>
                <a:lnTo>
                  <a:pt x="3181" y="4426"/>
                </a:lnTo>
                <a:lnTo>
                  <a:pt x="3174" y="4427"/>
                </a:lnTo>
                <a:lnTo>
                  <a:pt x="3167" y="4430"/>
                </a:lnTo>
                <a:lnTo>
                  <a:pt x="3161" y="4432"/>
                </a:lnTo>
                <a:lnTo>
                  <a:pt x="3155" y="4436"/>
                </a:lnTo>
                <a:lnTo>
                  <a:pt x="3145" y="4445"/>
                </a:lnTo>
                <a:lnTo>
                  <a:pt x="3135" y="4454"/>
                </a:lnTo>
                <a:lnTo>
                  <a:pt x="3130" y="4459"/>
                </a:lnTo>
                <a:lnTo>
                  <a:pt x="3123" y="4462"/>
                </a:lnTo>
                <a:lnTo>
                  <a:pt x="3117" y="4465"/>
                </a:lnTo>
                <a:lnTo>
                  <a:pt x="3111" y="4468"/>
                </a:lnTo>
                <a:lnTo>
                  <a:pt x="3098" y="4471"/>
                </a:lnTo>
                <a:lnTo>
                  <a:pt x="3086" y="4476"/>
                </a:lnTo>
                <a:lnTo>
                  <a:pt x="3084" y="4476"/>
                </a:lnTo>
                <a:lnTo>
                  <a:pt x="3084" y="4475"/>
                </a:lnTo>
                <a:lnTo>
                  <a:pt x="3084" y="4474"/>
                </a:lnTo>
                <a:lnTo>
                  <a:pt x="3085" y="4473"/>
                </a:lnTo>
                <a:lnTo>
                  <a:pt x="3087" y="4469"/>
                </a:lnTo>
                <a:lnTo>
                  <a:pt x="3088" y="4466"/>
                </a:lnTo>
                <a:lnTo>
                  <a:pt x="3094" y="4456"/>
                </a:lnTo>
                <a:lnTo>
                  <a:pt x="3102" y="4446"/>
                </a:lnTo>
                <a:lnTo>
                  <a:pt x="3110" y="4438"/>
                </a:lnTo>
                <a:lnTo>
                  <a:pt x="3119" y="4429"/>
                </a:lnTo>
                <a:lnTo>
                  <a:pt x="3138" y="4414"/>
                </a:lnTo>
                <a:lnTo>
                  <a:pt x="3155" y="4398"/>
                </a:lnTo>
                <a:lnTo>
                  <a:pt x="3148" y="4403"/>
                </a:lnTo>
                <a:lnTo>
                  <a:pt x="3140" y="4408"/>
                </a:lnTo>
                <a:lnTo>
                  <a:pt x="3131" y="4411"/>
                </a:lnTo>
                <a:lnTo>
                  <a:pt x="3120" y="4414"/>
                </a:lnTo>
                <a:lnTo>
                  <a:pt x="3121" y="4414"/>
                </a:lnTo>
                <a:lnTo>
                  <a:pt x="3121" y="4414"/>
                </a:lnTo>
                <a:lnTo>
                  <a:pt x="3113" y="4428"/>
                </a:lnTo>
                <a:lnTo>
                  <a:pt x="3105" y="4442"/>
                </a:lnTo>
                <a:lnTo>
                  <a:pt x="3099" y="4448"/>
                </a:lnTo>
                <a:lnTo>
                  <a:pt x="3094" y="4453"/>
                </a:lnTo>
                <a:lnTo>
                  <a:pt x="3087" y="4458"/>
                </a:lnTo>
                <a:lnTo>
                  <a:pt x="3080" y="4461"/>
                </a:lnTo>
                <a:lnTo>
                  <a:pt x="3070" y="4466"/>
                </a:lnTo>
                <a:lnTo>
                  <a:pt x="3060" y="4470"/>
                </a:lnTo>
                <a:lnTo>
                  <a:pt x="3056" y="4470"/>
                </a:lnTo>
                <a:lnTo>
                  <a:pt x="3052" y="4468"/>
                </a:lnTo>
                <a:lnTo>
                  <a:pt x="3050" y="4467"/>
                </a:lnTo>
                <a:lnTo>
                  <a:pt x="3048" y="4464"/>
                </a:lnTo>
                <a:lnTo>
                  <a:pt x="3046" y="4461"/>
                </a:lnTo>
                <a:lnTo>
                  <a:pt x="3045" y="4457"/>
                </a:lnTo>
                <a:lnTo>
                  <a:pt x="3043" y="4451"/>
                </a:lnTo>
                <a:lnTo>
                  <a:pt x="3041" y="4445"/>
                </a:lnTo>
                <a:lnTo>
                  <a:pt x="3040" y="4438"/>
                </a:lnTo>
                <a:lnTo>
                  <a:pt x="3039" y="4432"/>
                </a:lnTo>
                <a:lnTo>
                  <a:pt x="3041" y="4426"/>
                </a:lnTo>
                <a:lnTo>
                  <a:pt x="3044" y="4421"/>
                </a:lnTo>
                <a:lnTo>
                  <a:pt x="3049" y="4416"/>
                </a:lnTo>
                <a:lnTo>
                  <a:pt x="3056" y="4412"/>
                </a:lnTo>
                <a:lnTo>
                  <a:pt x="3068" y="4408"/>
                </a:lnTo>
                <a:lnTo>
                  <a:pt x="3081" y="4403"/>
                </a:lnTo>
                <a:lnTo>
                  <a:pt x="3086" y="4400"/>
                </a:lnTo>
                <a:lnTo>
                  <a:pt x="3089" y="4397"/>
                </a:lnTo>
                <a:lnTo>
                  <a:pt x="3091" y="4396"/>
                </a:lnTo>
                <a:lnTo>
                  <a:pt x="3092" y="4394"/>
                </a:lnTo>
                <a:lnTo>
                  <a:pt x="3092" y="4392"/>
                </a:lnTo>
                <a:lnTo>
                  <a:pt x="3092" y="4389"/>
                </a:lnTo>
                <a:lnTo>
                  <a:pt x="3092" y="4389"/>
                </a:lnTo>
                <a:lnTo>
                  <a:pt x="3099" y="4409"/>
                </a:lnTo>
                <a:lnTo>
                  <a:pt x="3105" y="4430"/>
                </a:lnTo>
                <a:lnTo>
                  <a:pt x="3105" y="4430"/>
                </a:lnTo>
                <a:lnTo>
                  <a:pt x="3108" y="4419"/>
                </a:lnTo>
                <a:lnTo>
                  <a:pt x="3110" y="4407"/>
                </a:lnTo>
                <a:lnTo>
                  <a:pt x="3108" y="4397"/>
                </a:lnTo>
                <a:lnTo>
                  <a:pt x="3106" y="4386"/>
                </a:lnTo>
                <a:lnTo>
                  <a:pt x="3107" y="4381"/>
                </a:lnTo>
                <a:lnTo>
                  <a:pt x="3108" y="4377"/>
                </a:lnTo>
                <a:lnTo>
                  <a:pt x="3109" y="4374"/>
                </a:lnTo>
                <a:lnTo>
                  <a:pt x="3111" y="4371"/>
                </a:lnTo>
                <a:lnTo>
                  <a:pt x="3114" y="4369"/>
                </a:lnTo>
                <a:lnTo>
                  <a:pt x="3117" y="4369"/>
                </a:lnTo>
                <a:lnTo>
                  <a:pt x="3122" y="4369"/>
                </a:lnTo>
                <a:lnTo>
                  <a:pt x="3128" y="4371"/>
                </a:lnTo>
                <a:lnTo>
                  <a:pt x="3143" y="4365"/>
                </a:lnTo>
                <a:lnTo>
                  <a:pt x="3151" y="4360"/>
                </a:lnTo>
                <a:lnTo>
                  <a:pt x="3151" y="4360"/>
                </a:lnTo>
                <a:lnTo>
                  <a:pt x="3150" y="4353"/>
                </a:lnTo>
                <a:lnTo>
                  <a:pt x="3149" y="4349"/>
                </a:lnTo>
                <a:lnTo>
                  <a:pt x="3147" y="4347"/>
                </a:lnTo>
                <a:lnTo>
                  <a:pt x="3145" y="4345"/>
                </a:lnTo>
                <a:lnTo>
                  <a:pt x="3142" y="4344"/>
                </a:lnTo>
                <a:lnTo>
                  <a:pt x="3138" y="4343"/>
                </a:lnTo>
                <a:lnTo>
                  <a:pt x="3123" y="4340"/>
                </a:lnTo>
                <a:lnTo>
                  <a:pt x="3110" y="4335"/>
                </a:lnTo>
                <a:lnTo>
                  <a:pt x="3096" y="4331"/>
                </a:lnTo>
                <a:lnTo>
                  <a:pt x="3083" y="4325"/>
                </a:lnTo>
                <a:lnTo>
                  <a:pt x="3069" y="4320"/>
                </a:lnTo>
                <a:lnTo>
                  <a:pt x="3055" y="4317"/>
                </a:lnTo>
                <a:lnTo>
                  <a:pt x="3041" y="4315"/>
                </a:lnTo>
                <a:lnTo>
                  <a:pt x="3025" y="4315"/>
                </a:lnTo>
                <a:lnTo>
                  <a:pt x="3019" y="4317"/>
                </a:lnTo>
                <a:lnTo>
                  <a:pt x="3013" y="4320"/>
                </a:lnTo>
                <a:lnTo>
                  <a:pt x="3008" y="4324"/>
                </a:lnTo>
                <a:lnTo>
                  <a:pt x="3004" y="4330"/>
                </a:lnTo>
                <a:lnTo>
                  <a:pt x="3001" y="4336"/>
                </a:lnTo>
                <a:lnTo>
                  <a:pt x="2999" y="4343"/>
                </a:lnTo>
                <a:lnTo>
                  <a:pt x="2998" y="4350"/>
                </a:lnTo>
                <a:lnTo>
                  <a:pt x="3000" y="4359"/>
                </a:lnTo>
                <a:lnTo>
                  <a:pt x="3000" y="4365"/>
                </a:lnTo>
                <a:lnTo>
                  <a:pt x="2999" y="4370"/>
                </a:lnTo>
                <a:lnTo>
                  <a:pt x="2997" y="4374"/>
                </a:lnTo>
                <a:lnTo>
                  <a:pt x="2994" y="4379"/>
                </a:lnTo>
                <a:lnTo>
                  <a:pt x="2988" y="4386"/>
                </a:lnTo>
                <a:lnTo>
                  <a:pt x="2982" y="4388"/>
                </a:lnTo>
                <a:lnTo>
                  <a:pt x="2982" y="4388"/>
                </a:lnTo>
                <a:lnTo>
                  <a:pt x="2983" y="4388"/>
                </a:lnTo>
                <a:lnTo>
                  <a:pt x="2967" y="4415"/>
                </a:lnTo>
                <a:lnTo>
                  <a:pt x="2950" y="4439"/>
                </a:lnTo>
                <a:lnTo>
                  <a:pt x="2942" y="4449"/>
                </a:lnTo>
                <a:lnTo>
                  <a:pt x="2932" y="4457"/>
                </a:lnTo>
                <a:lnTo>
                  <a:pt x="2927" y="4460"/>
                </a:lnTo>
                <a:lnTo>
                  <a:pt x="2922" y="4462"/>
                </a:lnTo>
                <a:lnTo>
                  <a:pt x="2917" y="4464"/>
                </a:lnTo>
                <a:lnTo>
                  <a:pt x="2912" y="4466"/>
                </a:lnTo>
                <a:lnTo>
                  <a:pt x="2911" y="4466"/>
                </a:lnTo>
                <a:lnTo>
                  <a:pt x="2908" y="4453"/>
                </a:lnTo>
                <a:lnTo>
                  <a:pt x="2909" y="4458"/>
                </a:lnTo>
                <a:lnTo>
                  <a:pt x="2907" y="4463"/>
                </a:lnTo>
                <a:lnTo>
                  <a:pt x="2904" y="4468"/>
                </a:lnTo>
                <a:lnTo>
                  <a:pt x="2901" y="4472"/>
                </a:lnTo>
                <a:lnTo>
                  <a:pt x="2891" y="4479"/>
                </a:lnTo>
                <a:lnTo>
                  <a:pt x="2881" y="4485"/>
                </a:lnTo>
                <a:lnTo>
                  <a:pt x="2887" y="4494"/>
                </a:lnTo>
                <a:lnTo>
                  <a:pt x="2893" y="4500"/>
                </a:lnTo>
                <a:lnTo>
                  <a:pt x="2902" y="4504"/>
                </a:lnTo>
                <a:lnTo>
                  <a:pt x="2910" y="4508"/>
                </a:lnTo>
                <a:lnTo>
                  <a:pt x="2917" y="4510"/>
                </a:lnTo>
                <a:lnTo>
                  <a:pt x="2923" y="4512"/>
                </a:lnTo>
                <a:lnTo>
                  <a:pt x="2926" y="4513"/>
                </a:lnTo>
                <a:lnTo>
                  <a:pt x="2929" y="4515"/>
                </a:lnTo>
                <a:lnTo>
                  <a:pt x="2931" y="4517"/>
                </a:lnTo>
                <a:lnTo>
                  <a:pt x="2934" y="4520"/>
                </a:lnTo>
                <a:lnTo>
                  <a:pt x="563" y="4520"/>
                </a:lnTo>
                <a:lnTo>
                  <a:pt x="562" y="4509"/>
                </a:lnTo>
                <a:lnTo>
                  <a:pt x="556" y="4514"/>
                </a:lnTo>
                <a:lnTo>
                  <a:pt x="551" y="4520"/>
                </a:lnTo>
                <a:lnTo>
                  <a:pt x="533" y="4520"/>
                </a:lnTo>
                <a:lnTo>
                  <a:pt x="538" y="4512"/>
                </a:lnTo>
                <a:lnTo>
                  <a:pt x="543" y="4505"/>
                </a:lnTo>
                <a:lnTo>
                  <a:pt x="542" y="4501"/>
                </a:lnTo>
                <a:lnTo>
                  <a:pt x="542" y="4499"/>
                </a:lnTo>
                <a:lnTo>
                  <a:pt x="542" y="4499"/>
                </a:lnTo>
                <a:lnTo>
                  <a:pt x="541" y="4500"/>
                </a:lnTo>
                <a:lnTo>
                  <a:pt x="539" y="4502"/>
                </a:lnTo>
                <a:lnTo>
                  <a:pt x="538" y="4503"/>
                </a:lnTo>
                <a:lnTo>
                  <a:pt x="537" y="4503"/>
                </a:lnTo>
                <a:lnTo>
                  <a:pt x="536" y="4503"/>
                </a:lnTo>
                <a:lnTo>
                  <a:pt x="536" y="4501"/>
                </a:lnTo>
                <a:lnTo>
                  <a:pt x="536" y="4505"/>
                </a:lnTo>
                <a:lnTo>
                  <a:pt x="537" y="4509"/>
                </a:lnTo>
                <a:lnTo>
                  <a:pt x="537" y="4509"/>
                </a:lnTo>
                <a:lnTo>
                  <a:pt x="536" y="4509"/>
                </a:lnTo>
                <a:lnTo>
                  <a:pt x="535" y="4509"/>
                </a:lnTo>
                <a:lnTo>
                  <a:pt x="530" y="4510"/>
                </a:lnTo>
                <a:lnTo>
                  <a:pt x="513" y="4513"/>
                </a:lnTo>
                <a:lnTo>
                  <a:pt x="507" y="4483"/>
                </a:lnTo>
                <a:lnTo>
                  <a:pt x="510" y="4487"/>
                </a:lnTo>
                <a:lnTo>
                  <a:pt x="514" y="4491"/>
                </a:lnTo>
                <a:lnTo>
                  <a:pt x="515" y="4493"/>
                </a:lnTo>
                <a:lnTo>
                  <a:pt x="516" y="4495"/>
                </a:lnTo>
                <a:lnTo>
                  <a:pt x="516" y="4496"/>
                </a:lnTo>
                <a:lnTo>
                  <a:pt x="514" y="4496"/>
                </a:lnTo>
                <a:lnTo>
                  <a:pt x="511" y="4496"/>
                </a:lnTo>
                <a:lnTo>
                  <a:pt x="509" y="4495"/>
                </a:lnTo>
                <a:lnTo>
                  <a:pt x="509" y="4491"/>
                </a:lnTo>
                <a:lnTo>
                  <a:pt x="510" y="4488"/>
                </a:lnTo>
                <a:lnTo>
                  <a:pt x="510" y="4485"/>
                </a:lnTo>
                <a:lnTo>
                  <a:pt x="510" y="4481"/>
                </a:lnTo>
                <a:lnTo>
                  <a:pt x="509" y="4479"/>
                </a:lnTo>
                <a:lnTo>
                  <a:pt x="507" y="4477"/>
                </a:lnTo>
                <a:lnTo>
                  <a:pt x="507" y="4477"/>
                </a:lnTo>
                <a:lnTo>
                  <a:pt x="503" y="4479"/>
                </a:lnTo>
                <a:lnTo>
                  <a:pt x="500" y="4480"/>
                </a:lnTo>
                <a:lnTo>
                  <a:pt x="497" y="4479"/>
                </a:lnTo>
                <a:lnTo>
                  <a:pt x="495" y="4477"/>
                </a:lnTo>
                <a:lnTo>
                  <a:pt x="494" y="4472"/>
                </a:lnTo>
                <a:lnTo>
                  <a:pt x="493" y="4467"/>
                </a:lnTo>
                <a:lnTo>
                  <a:pt x="477" y="4478"/>
                </a:lnTo>
                <a:lnTo>
                  <a:pt x="461" y="4491"/>
                </a:lnTo>
                <a:lnTo>
                  <a:pt x="452" y="4498"/>
                </a:lnTo>
                <a:lnTo>
                  <a:pt x="444" y="4503"/>
                </a:lnTo>
                <a:lnTo>
                  <a:pt x="435" y="4507"/>
                </a:lnTo>
                <a:lnTo>
                  <a:pt x="425" y="4510"/>
                </a:lnTo>
                <a:lnTo>
                  <a:pt x="424" y="4515"/>
                </a:lnTo>
                <a:lnTo>
                  <a:pt x="423" y="4520"/>
                </a:lnTo>
                <a:lnTo>
                  <a:pt x="327" y="4520"/>
                </a:lnTo>
                <a:lnTo>
                  <a:pt x="326" y="4518"/>
                </a:lnTo>
                <a:lnTo>
                  <a:pt x="327" y="4515"/>
                </a:lnTo>
                <a:lnTo>
                  <a:pt x="328" y="4510"/>
                </a:lnTo>
                <a:lnTo>
                  <a:pt x="330" y="4506"/>
                </a:lnTo>
                <a:lnTo>
                  <a:pt x="332" y="4505"/>
                </a:lnTo>
                <a:lnTo>
                  <a:pt x="334" y="4504"/>
                </a:lnTo>
                <a:lnTo>
                  <a:pt x="336" y="4505"/>
                </a:lnTo>
                <a:lnTo>
                  <a:pt x="340" y="4506"/>
                </a:lnTo>
                <a:lnTo>
                  <a:pt x="346" y="4508"/>
                </a:lnTo>
                <a:lnTo>
                  <a:pt x="352" y="4511"/>
                </a:lnTo>
                <a:lnTo>
                  <a:pt x="358" y="4513"/>
                </a:lnTo>
                <a:lnTo>
                  <a:pt x="364" y="4514"/>
                </a:lnTo>
                <a:lnTo>
                  <a:pt x="368" y="4514"/>
                </a:lnTo>
                <a:lnTo>
                  <a:pt x="371" y="4512"/>
                </a:lnTo>
                <a:lnTo>
                  <a:pt x="374" y="4509"/>
                </a:lnTo>
                <a:lnTo>
                  <a:pt x="376" y="4505"/>
                </a:lnTo>
                <a:lnTo>
                  <a:pt x="378" y="4499"/>
                </a:lnTo>
                <a:lnTo>
                  <a:pt x="379" y="4491"/>
                </a:lnTo>
                <a:lnTo>
                  <a:pt x="380" y="4498"/>
                </a:lnTo>
                <a:lnTo>
                  <a:pt x="381" y="4503"/>
                </a:lnTo>
                <a:lnTo>
                  <a:pt x="383" y="4506"/>
                </a:lnTo>
                <a:lnTo>
                  <a:pt x="384" y="4508"/>
                </a:lnTo>
                <a:lnTo>
                  <a:pt x="386" y="4509"/>
                </a:lnTo>
                <a:lnTo>
                  <a:pt x="389" y="4510"/>
                </a:lnTo>
                <a:lnTo>
                  <a:pt x="391" y="4509"/>
                </a:lnTo>
                <a:lnTo>
                  <a:pt x="394" y="4508"/>
                </a:lnTo>
                <a:lnTo>
                  <a:pt x="399" y="4506"/>
                </a:lnTo>
                <a:lnTo>
                  <a:pt x="404" y="4504"/>
                </a:lnTo>
                <a:lnTo>
                  <a:pt x="407" y="4504"/>
                </a:lnTo>
                <a:lnTo>
                  <a:pt x="409" y="4504"/>
                </a:lnTo>
                <a:lnTo>
                  <a:pt x="411" y="4504"/>
                </a:lnTo>
                <a:lnTo>
                  <a:pt x="413" y="4506"/>
                </a:lnTo>
                <a:lnTo>
                  <a:pt x="415" y="4505"/>
                </a:lnTo>
                <a:lnTo>
                  <a:pt x="416" y="4504"/>
                </a:lnTo>
                <a:lnTo>
                  <a:pt x="428" y="4493"/>
                </a:lnTo>
                <a:lnTo>
                  <a:pt x="441" y="4482"/>
                </a:lnTo>
                <a:lnTo>
                  <a:pt x="447" y="4477"/>
                </a:lnTo>
                <a:lnTo>
                  <a:pt x="452" y="4471"/>
                </a:lnTo>
                <a:lnTo>
                  <a:pt x="458" y="4465"/>
                </a:lnTo>
                <a:lnTo>
                  <a:pt x="461" y="4457"/>
                </a:lnTo>
                <a:lnTo>
                  <a:pt x="449" y="4449"/>
                </a:lnTo>
                <a:lnTo>
                  <a:pt x="437" y="4442"/>
                </a:lnTo>
                <a:lnTo>
                  <a:pt x="432" y="4439"/>
                </a:lnTo>
                <a:lnTo>
                  <a:pt x="426" y="4435"/>
                </a:lnTo>
                <a:lnTo>
                  <a:pt x="424" y="4434"/>
                </a:lnTo>
                <a:lnTo>
                  <a:pt x="421" y="4435"/>
                </a:lnTo>
                <a:lnTo>
                  <a:pt x="418" y="4439"/>
                </a:lnTo>
                <a:lnTo>
                  <a:pt x="415" y="4444"/>
                </a:lnTo>
                <a:lnTo>
                  <a:pt x="413" y="4446"/>
                </a:lnTo>
                <a:lnTo>
                  <a:pt x="411" y="4446"/>
                </a:lnTo>
                <a:lnTo>
                  <a:pt x="409" y="4446"/>
                </a:lnTo>
                <a:lnTo>
                  <a:pt x="407" y="4444"/>
                </a:lnTo>
                <a:lnTo>
                  <a:pt x="403" y="4442"/>
                </a:lnTo>
                <a:lnTo>
                  <a:pt x="401" y="4439"/>
                </a:lnTo>
                <a:lnTo>
                  <a:pt x="399" y="4435"/>
                </a:lnTo>
                <a:lnTo>
                  <a:pt x="398" y="4431"/>
                </a:lnTo>
                <a:lnTo>
                  <a:pt x="404" y="4427"/>
                </a:lnTo>
                <a:lnTo>
                  <a:pt x="410" y="4423"/>
                </a:lnTo>
                <a:lnTo>
                  <a:pt x="416" y="4420"/>
                </a:lnTo>
                <a:lnTo>
                  <a:pt x="421" y="4418"/>
                </a:lnTo>
                <a:lnTo>
                  <a:pt x="427" y="4417"/>
                </a:lnTo>
                <a:lnTo>
                  <a:pt x="432" y="4416"/>
                </a:lnTo>
                <a:lnTo>
                  <a:pt x="437" y="4416"/>
                </a:lnTo>
                <a:lnTo>
                  <a:pt x="443" y="4417"/>
                </a:lnTo>
                <a:lnTo>
                  <a:pt x="454" y="4420"/>
                </a:lnTo>
                <a:lnTo>
                  <a:pt x="464" y="4425"/>
                </a:lnTo>
                <a:lnTo>
                  <a:pt x="474" y="4431"/>
                </a:lnTo>
                <a:lnTo>
                  <a:pt x="484" y="4440"/>
                </a:lnTo>
                <a:lnTo>
                  <a:pt x="490" y="4440"/>
                </a:lnTo>
                <a:lnTo>
                  <a:pt x="496" y="4441"/>
                </a:lnTo>
                <a:lnTo>
                  <a:pt x="498" y="4441"/>
                </a:lnTo>
                <a:lnTo>
                  <a:pt x="502" y="4441"/>
                </a:lnTo>
                <a:lnTo>
                  <a:pt x="505" y="4439"/>
                </a:lnTo>
                <a:lnTo>
                  <a:pt x="507" y="4435"/>
                </a:lnTo>
                <a:lnTo>
                  <a:pt x="506" y="4430"/>
                </a:lnTo>
                <a:lnTo>
                  <a:pt x="503" y="4425"/>
                </a:lnTo>
                <a:lnTo>
                  <a:pt x="501" y="4421"/>
                </a:lnTo>
                <a:lnTo>
                  <a:pt x="497" y="4417"/>
                </a:lnTo>
                <a:lnTo>
                  <a:pt x="489" y="4411"/>
                </a:lnTo>
                <a:lnTo>
                  <a:pt x="481" y="4405"/>
                </a:lnTo>
                <a:lnTo>
                  <a:pt x="481" y="4405"/>
                </a:lnTo>
                <a:lnTo>
                  <a:pt x="481" y="4405"/>
                </a:lnTo>
                <a:lnTo>
                  <a:pt x="470" y="4402"/>
                </a:lnTo>
                <a:lnTo>
                  <a:pt x="459" y="4397"/>
                </a:lnTo>
                <a:lnTo>
                  <a:pt x="452" y="4395"/>
                </a:lnTo>
                <a:lnTo>
                  <a:pt x="447" y="4394"/>
                </a:lnTo>
                <a:lnTo>
                  <a:pt x="441" y="4393"/>
                </a:lnTo>
                <a:lnTo>
                  <a:pt x="434" y="4393"/>
                </a:lnTo>
                <a:lnTo>
                  <a:pt x="431" y="4393"/>
                </a:lnTo>
                <a:lnTo>
                  <a:pt x="429" y="4392"/>
                </a:lnTo>
                <a:lnTo>
                  <a:pt x="427" y="4390"/>
                </a:lnTo>
                <a:lnTo>
                  <a:pt x="426" y="4388"/>
                </a:lnTo>
                <a:lnTo>
                  <a:pt x="426" y="4385"/>
                </a:lnTo>
                <a:lnTo>
                  <a:pt x="426" y="4381"/>
                </a:lnTo>
                <a:lnTo>
                  <a:pt x="426" y="4377"/>
                </a:lnTo>
                <a:lnTo>
                  <a:pt x="428" y="4374"/>
                </a:lnTo>
                <a:lnTo>
                  <a:pt x="432" y="4374"/>
                </a:lnTo>
                <a:lnTo>
                  <a:pt x="434" y="4374"/>
                </a:lnTo>
                <a:lnTo>
                  <a:pt x="435" y="4373"/>
                </a:lnTo>
                <a:lnTo>
                  <a:pt x="436" y="4371"/>
                </a:lnTo>
                <a:lnTo>
                  <a:pt x="436" y="4367"/>
                </a:lnTo>
                <a:lnTo>
                  <a:pt x="437" y="4362"/>
                </a:lnTo>
                <a:lnTo>
                  <a:pt x="438" y="4356"/>
                </a:lnTo>
                <a:lnTo>
                  <a:pt x="440" y="4352"/>
                </a:lnTo>
                <a:lnTo>
                  <a:pt x="442" y="4348"/>
                </a:lnTo>
                <a:lnTo>
                  <a:pt x="445" y="4346"/>
                </a:lnTo>
                <a:lnTo>
                  <a:pt x="449" y="4345"/>
                </a:lnTo>
                <a:lnTo>
                  <a:pt x="454" y="4345"/>
                </a:lnTo>
                <a:lnTo>
                  <a:pt x="459" y="4347"/>
                </a:lnTo>
                <a:lnTo>
                  <a:pt x="464" y="4351"/>
                </a:lnTo>
                <a:lnTo>
                  <a:pt x="472" y="4357"/>
                </a:lnTo>
                <a:lnTo>
                  <a:pt x="481" y="4362"/>
                </a:lnTo>
                <a:lnTo>
                  <a:pt x="491" y="4365"/>
                </a:lnTo>
                <a:lnTo>
                  <a:pt x="501" y="4368"/>
                </a:lnTo>
                <a:lnTo>
                  <a:pt x="511" y="4372"/>
                </a:lnTo>
                <a:lnTo>
                  <a:pt x="520" y="4377"/>
                </a:lnTo>
                <a:lnTo>
                  <a:pt x="524" y="4380"/>
                </a:lnTo>
                <a:lnTo>
                  <a:pt x="528" y="4385"/>
                </a:lnTo>
                <a:lnTo>
                  <a:pt x="531" y="4389"/>
                </a:lnTo>
                <a:lnTo>
                  <a:pt x="533" y="4394"/>
                </a:lnTo>
                <a:lnTo>
                  <a:pt x="533" y="4394"/>
                </a:lnTo>
                <a:lnTo>
                  <a:pt x="533" y="4394"/>
                </a:lnTo>
                <a:lnTo>
                  <a:pt x="536" y="4393"/>
                </a:lnTo>
                <a:lnTo>
                  <a:pt x="539" y="4393"/>
                </a:lnTo>
                <a:lnTo>
                  <a:pt x="542" y="4393"/>
                </a:lnTo>
                <a:lnTo>
                  <a:pt x="546" y="4394"/>
                </a:lnTo>
                <a:lnTo>
                  <a:pt x="544" y="4391"/>
                </a:lnTo>
                <a:lnTo>
                  <a:pt x="544" y="4388"/>
                </a:lnTo>
                <a:lnTo>
                  <a:pt x="543" y="4386"/>
                </a:lnTo>
                <a:lnTo>
                  <a:pt x="543" y="4384"/>
                </a:lnTo>
                <a:lnTo>
                  <a:pt x="542" y="4384"/>
                </a:lnTo>
                <a:lnTo>
                  <a:pt x="542" y="4384"/>
                </a:lnTo>
                <a:lnTo>
                  <a:pt x="534" y="4379"/>
                </a:lnTo>
                <a:lnTo>
                  <a:pt x="527" y="4374"/>
                </a:lnTo>
                <a:lnTo>
                  <a:pt x="519" y="4369"/>
                </a:lnTo>
                <a:lnTo>
                  <a:pt x="510" y="4367"/>
                </a:lnTo>
                <a:lnTo>
                  <a:pt x="501" y="4361"/>
                </a:lnTo>
                <a:lnTo>
                  <a:pt x="490" y="4355"/>
                </a:lnTo>
                <a:lnTo>
                  <a:pt x="480" y="4351"/>
                </a:lnTo>
                <a:lnTo>
                  <a:pt x="470" y="4346"/>
                </a:lnTo>
                <a:lnTo>
                  <a:pt x="461" y="4343"/>
                </a:lnTo>
                <a:lnTo>
                  <a:pt x="452" y="4340"/>
                </a:lnTo>
                <a:lnTo>
                  <a:pt x="443" y="4338"/>
                </a:lnTo>
                <a:lnTo>
                  <a:pt x="433" y="4337"/>
                </a:lnTo>
                <a:lnTo>
                  <a:pt x="432" y="4337"/>
                </a:lnTo>
                <a:lnTo>
                  <a:pt x="431" y="4336"/>
                </a:lnTo>
                <a:lnTo>
                  <a:pt x="431" y="4342"/>
                </a:lnTo>
                <a:lnTo>
                  <a:pt x="432" y="4347"/>
                </a:lnTo>
                <a:lnTo>
                  <a:pt x="432" y="4350"/>
                </a:lnTo>
                <a:lnTo>
                  <a:pt x="431" y="4353"/>
                </a:lnTo>
                <a:lnTo>
                  <a:pt x="429" y="4355"/>
                </a:lnTo>
                <a:lnTo>
                  <a:pt x="426" y="4356"/>
                </a:lnTo>
                <a:lnTo>
                  <a:pt x="416" y="4349"/>
                </a:lnTo>
                <a:lnTo>
                  <a:pt x="407" y="4342"/>
                </a:lnTo>
                <a:lnTo>
                  <a:pt x="408" y="4339"/>
                </a:lnTo>
                <a:lnTo>
                  <a:pt x="410" y="4337"/>
                </a:lnTo>
                <a:lnTo>
                  <a:pt x="412" y="4336"/>
                </a:lnTo>
                <a:lnTo>
                  <a:pt x="414" y="4335"/>
                </a:lnTo>
                <a:lnTo>
                  <a:pt x="419" y="4334"/>
                </a:lnTo>
                <a:lnTo>
                  <a:pt x="424" y="4333"/>
                </a:lnTo>
                <a:lnTo>
                  <a:pt x="422" y="4333"/>
                </a:lnTo>
                <a:lnTo>
                  <a:pt x="421" y="4332"/>
                </a:lnTo>
                <a:lnTo>
                  <a:pt x="414" y="4328"/>
                </a:lnTo>
                <a:lnTo>
                  <a:pt x="407" y="4323"/>
                </a:lnTo>
                <a:lnTo>
                  <a:pt x="400" y="4320"/>
                </a:lnTo>
                <a:lnTo>
                  <a:pt x="393" y="4318"/>
                </a:lnTo>
                <a:lnTo>
                  <a:pt x="390" y="4318"/>
                </a:lnTo>
                <a:lnTo>
                  <a:pt x="387" y="4318"/>
                </a:lnTo>
                <a:lnTo>
                  <a:pt x="383" y="4319"/>
                </a:lnTo>
                <a:lnTo>
                  <a:pt x="380" y="4321"/>
                </a:lnTo>
                <a:lnTo>
                  <a:pt x="377" y="4323"/>
                </a:lnTo>
                <a:lnTo>
                  <a:pt x="374" y="4328"/>
                </a:lnTo>
                <a:lnTo>
                  <a:pt x="371" y="4332"/>
                </a:lnTo>
                <a:lnTo>
                  <a:pt x="369" y="4337"/>
                </a:lnTo>
                <a:lnTo>
                  <a:pt x="362" y="4333"/>
                </a:lnTo>
                <a:lnTo>
                  <a:pt x="355" y="4329"/>
                </a:lnTo>
                <a:lnTo>
                  <a:pt x="345" y="4324"/>
                </a:lnTo>
                <a:lnTo>
                  <a:pt x="336" y="4319"/>
                </a:lnTo>
                <a:lnTo>
                  <a:pt x="319" y="4312"/>
                </a:lnTo>
                <a:lnTo>
                  <a:pt x="301" y="4305"/>
                </a:lnTo>
                <a:lnTo>
                  <a:pt x="284" y="4298"/>
                </a:lnTo>
                <a:lnTo>
                  <a:pt x="266" y="4291"/>
                </a:lnTo>
                <a:lnTo>
                  <a:pt x="262" y="4286"/>
                </a:lnTo>
                <a:lnTo>
                  <a:pt x="258" y="4282"/>
                </a:lnTo>
                <a:lnTo>
                  <a:pt x="254" y="4279"/>
                </a:lnTo>
                <a:lnTo>
                  <a:pt x="250" y="4277"/>
                </a:lnTo>
                <a:lnTo>
                  <a:pt x="245" y="4276"/>
                </a:lnTo>
                <a:lnTo>
                  <a:pt x="240" y="4276"/>
                </a:lnTo>
                <a:lnTo>
                  <a:pt x="235" y="4277"/>
                </a:lnTo>
                <a:lnTo>
                  <a:pt x="229" y="4280"/>
                </a:lnTo>
                <a:lnTo>
                  <a:pt x="229" y="4290"/>
                </a:lnTo>
                <a:lnTo>
                  <a:pt x="229" y="4298"/>
                </a:lnTo>
                <a:lnTo>
                  <a:pt x="227" y="4306"/>
                </a:lnTo>
                <a:lnTo>
                  <a:pt x="224" y="4312"/>
                </a:lnTo>
                <a:lnTo>
                  <a:pt x="221" y="4315"/>
                </a:lnTo>
                <a:lnTo>
                  <a:pt x="218" y="4317"/>
                </a:lnTo>
                <a:lnTo>
                  <a:pt x="215" y="4319"/>
                </a:lnTo>
                <a:lnTo>
                  <a:pt x="211" y="4320"/>
                </a:lnTo>
                <a:lnTo>
                  <a:pt x="207" y="4321"/>
                </a:lnTo>
                <a:lnTo>
                  <a:pt x="202" y="4322"/>
                </a:lnTo>
                <a:lnTo>
                  <a:pt x="197" y="4321"/>
                </a:lnTo>
                <a:lnTo>
                  <a:pt x="191" y="4321"/>
                </a:lnTo>
                <a:lnTo>
                  <a:pt x="186" y="4321"/>
                </a:lnTo>
                <a:lnTo>
                  <a:pt x="181" y="4322"/>
                </a:lnTo>
                <a:lnTo>
                  <a:pt x="177" y="4324"/>
                </a:lnTo>
                <a:lnTo>
                  <a:pt x="172" y="4328"/>
                </a:lnTo>
                <a:lnTo>
                  <a:pt x="165" y="4336"/>
                </a:lnTo>
                <a:lnTo>
                  <a:pt x="159" y="4344"/>
                </a:lnTo>
                <a:lnTo>
                  <a:pt x="152" y="4353"/>
                </a:lnTo>
                <a:lnTo>
                  <a:pt x="144" y="4361"/>
                </a:lnTo>
                <a:lnTo>
                  <a:pt x="146" y="4365"/>
                </a:lnTo>
                <a:lnTo>
                  <a:pt x="147" y="4367"/>
                </a:lnTo>
                <a:lnTo>
                  <a:pt x="148" y="4369"/>
                </a:lnTo>
                <a:lnTo>
                  <a:pt x="149" y="4370"/>
                </a:lnTo>
                <a:lnTo>
                  <a:pt x="152" y="4369"/>
                </a:lnTo>
                <a:lnTo>
                  <a:pt x="155" y="4367"/>
                </a:lnTo>
                <a:lnTo>
                  <a:pt x="157" y="4364"/>
                </a:lnTo>
                <a:lnTo>
                  <a:pt x="160" y="4362"/>
                </a:lnTo>
                <a:lnTo>
                  <a:pt x="162" y="4361"/>
                </a:lnTo>
                <a:lnTo>
                  <a:pt x="163" y="4361"/>
                </a:lnTo>
                <a:lnTo>
                  <a:pt x="165" y="4362"/>
                </a:lnTo>
                <a:lnTo>
                  <a:pt x="166" y="4364"/>
                </a:lnTo>
                <a:lnTo>
                  <a:pt x="158" y="4375"/>
                </a:lnTo>
                <a:lnTo>
                  <a:pt x="147" y="4387"/>
                </a:lnTo>
                <a:lnTo>
                  <a:pt x="145" y="4389"/>
                </a:lnTo>
                <a:lnTo>
                  <a:pt x="142" y="4390"/>
                </a:lnTo>
                <a:lnTo>
                  <a:pt x="138" y="4390"/>
                </a:lnTo>
                <a:lnTo>
                  <a:pt x="135" y="4389"/>
                </a:lnTo>
                <a:lnTo>
                  <a:pt x="127" y="4383"/>
                </a:lnTo>
                <a:lnTo>
                  <a:pt x="124" y="4381"/>
                </a:lnTo>
                <a:lnTo>
                  <a:pt x="122" y="4386"/>
                </a:lnTo>
                <a:lnTo>
                  <a:pt x="119" y="4394"/>
                </a:lnTo>
                <a:lnTo>
                  <a:pt x="119" y="4395"/>
                </a:lnTo>
                <a:lnTo>
                  <a:pt x="121" y="4400"/>
                </a:lnTo>
                <a:lnTo>
                  <a:pt x="121" y="4404"/>
                </a:lnTo>
                <a:lnTo>
                  <a:pt x="121" y="4407"/>
                </a:lnTo>
                <a:lnTo>
                  <a:pt x="120" y="4410"/>
                </a:lnTo>
                <a:lnTo>
                  <a:pt x="118" y="4413"/>
                </a:lnTo>
                <a:lnTo>
                  <a:pt x="116" y="4415"/>
                </a:lnTo>
                <a:lnTo>
                  <a:pt x="114" y="4416"/>
                </a:lnTo>
                <a:lnTo>
                  <a:pt x="111" y="4418"/>
                </a:lnTo>
                <a:lnTo>
                  <a:pt x="99" y="4421"/>
                </a:lnTo>
                <a:lnTo>
                  <a:pt x="88" y="4426"/>
                </a:lnTo>
                <a:lnTo>
                  <a:pt x="83" y="4427"/>
                </a:lnTo>
                <a:lnTo>
                  <a:pt x="79" y="4428"/>
                </a:lnTo>
                <a:lnTo>
                  <a:pt x="77" y="4428"/>
                </a:lnTo>
                <a:lnTo>
                  <a:pt x="75" y="4429"/>
                </a:lnTo>
                <a:lnTo>
                  <a:pt x="75" y="4430"/>
                </a:lnTo>
                <a:lnTo>
                  <a:pt x="75" y="4432"/>
                </a:lnTo>
                <a:lnTo>
                  <a:pt x="78" y="4438"/>
                </a:lnTo>
                <a:lnTo>
                  <a:pt x="78" y="4444"/>
                </a:lnTo>
                <a:lnTo>
                  <a:pt x="77" y="4449"/>
                </a:lnTo>
                <a:lnTo>
                  <a:pt x="75" y="4454"/>
                </a:lnTo>
                <a:lnTo>
                  <a:pt x="73" y="4460"/>
                </a:lnTo>
                <a:lnTo>
                  <a:pt x="72" y="4465"/>
                </a:lnTo>
                <a:lnTo>
                  <a:pt x="71" y="4471"/>
                </a:lnTo>
                <a:lnTo>
                  <a:pt x="73" y="4476"/>
                </a:lnTo>
                <a:lnTo>
                  <a:pt x="73" y="4479"/>
                </a:lnTo>
                <a:lnTo>
                  <a:pt x="72" y="4482"/>
                </a:lnTo>
                <a:lnTo>
                  <a:pt x="70" y="4485"/>
                </a:lnTo>
                <a:lnTo>
                  <a:pt x="67" y="4487"/>
                </a:lnTo>
                <a:lnTo>
                  <a:pt x="63" y="4490"/>
                </a:lnTo>
                <a:lnTo>
                  <a:pt x="58" y="4491"/>
                </a:lnTo>
                <a:lnTo>
                  <a:pt x="54" y="4493"/>
                </a:lnTo>
                <a:lnTo>
                  <a:pt x="49" y="4491"/>
                </a:lnTo>
                <a:lnTo>
                  <a:pt x="45" y="4490"/>
                </a:lnTo>
                <a:lnTo>
                  <a:pt x="42" y="4490"/>
                </a:lnTo>
                <a:lnTo>
                  <a:pt x="39" y="4491"/>
                </a:lnTo>
                <a:lnTo>
                  <a:pt x="36" y="4493"/>
                </a:lnTo>
                <a:lnTo>
                  <a:pt x="34" y="4495"/>
                </a:lnTo>
                <a:lnTo>
                  <a:pt x="33" y="4497"/>
                </a:lnTo>
                <a:lnTo>
                  <a:pt x="32" y="4500"/>
                </a:lnTo>
                <a:lnTo>
                  <a:pt x="32" y="4504"/>
                </a:lnTo>
                <a:lnTo>
                  <a:pt x="32" y="4506"/>
                </a:lnTo>
                <a:lnTo>
                  <a:pt x="31" y="4507"/>
                </a:lnTo>
                <a:lnTo>
                  <a:pt x="32" y="4507"/>
                </a:lnTo>
                <a:lnTo>
                  <a:pt x="33" y="4507"/>
                </a:lnTo>
                <a:lnTo>
                  <a:pt x="37" y="4514"/>
                </a:lnTo>
                <a:lnTo>
                  <a:pt x="39" y="4520"/>
                </a:lnTo>
                <a:lnTo>
                  <a:pt x="0" y="4520"/>
                </a:lnTo>
                <a:lnTo>
                  <a:pt x="0" y="443"/>
                </a:lnTo>
                <a:lnTo>
                  <a:pt x="16" y="419"/>
                </a:lnTo>
                <a:lnTo>
                  <a:pt x="34" y="394"/>
                </a:lnTo>
                <a:lnTo>
                  <a:pt x="44" y="382"/>
                </a:lnTo>
                <a:lnTo>
                  <a:pt x="53" y="371"/>
                </a:lnTo>
                <a:lnTo>
                  <a:pt x="62" y="360"/>
                </a:lnTo>
                <a:lnTo>
                  <a:pt x="72" y="350"/>
                </a:lnTo>
                <a:lnTo>
                  <a:pt x="80" y="344"/>
                </a:lnTo>
                <a:lnTo>
                  <a:pt x="90" y="339"/>
                </a:lnTo>
                <a:lnTo>
                  <a:pt x="94" y="335"/>
                </a:lnTo>
                <a:lnTo>
                  <a:pt x="97" y="329"/>
                </a:lnTo>
                <a:lnTo>
                  <a:pt x="101" y="322"/>
                </a:lnTo>
                <a:lnTo>
                  <a:pt x="103" y="311"/>
                </a:lnTo>
                <a:lnTo>
                  <a:pt x="104" y="311"/>
                </a:lnTo>
                <a:lnTo>
                  <a:pt x="110" y="299"/>
                </a:lnTo>
                <a:lnTo>
                  <a:pt x="118" y="286"/>
                </a:lnTo>
                <a:lnTo>
                  <a:pt x="122" y="280"/>
                </a:lnTo>
                <a:lnTo>
                  <a:pt x="126" y="275"/>
                </a:lnTo>
                <a:lnTo>
                  <a:pt x="132" y="271"/>
                </a:lnTo>
                <a:lnTo>
                  <a:pt x="137" y="268"/>
                </a:lnTo>
                <a:lnTo>
                  <a:pt x="158" y="245"/>
                </a:lnTo>
                <a:lnTo>
                  <a:pt x="178" y="222"/>
                </a:lnTo>
                <a:lnTo>
                  <a:pt x="189" y="212"/>
                </a:lnTo>
                <a:lnTo>
                  <a:pt x="203" y="202"/>
                </a:lnTo>
                <a:lnTo>
                  <a:pt x="210" y="198"/>
                </a:lnTo>
                <a:lnTo>
                  <a:pt x="219" y="192"/>
                </a:lnTo>
                <a:lnTo>
                  <a:pt x="229" y="188"/>
                </a:lnTo>
                <a:lnTo>
                  <a:pt x="240" y="185"/>
                </a:lnTo>
                <a:lnTo>
                  <a:pt x="240" y="185"/>
                </a:lnTo>
                <a:lnTo>
                  <a:pt x="240" y="185"/>
                </a:lnTo>
                <a:lnTo>
                  <a:pt x="240" y="181"/>
                </a:lnTo>
                <a:lnTo>
                  <a:pt x="242" y="177"/>
                </a:lnTo>
                <a:lnTo>
                  <a:pt x="244" y="173"/>
                </a:lnTo>
                <a:lnTo>
                  <a:pt x="248" y="170"/>
                </a:lnTo>
                <a:lnTo>
                  <a:pt x="252" y="168"/>
                </a:lnTo>
                <a:lnTo>
                  <a:pt x="256" y="165"/>
                </a:lnTo>
                <a:lnTo>
                  <a:pt x="261" y="164"/>
                </a:lnTo>
                <a:lnTo>
                  <a:pt x="265" y="163"/>
                </a:lnTo>
                <a:lnTo>
                  <a:pt x="265" y="163"/>
                </a:lnTo>
                <a:lnTo>
                  <a:pt x="265" y="163"/>
                </a:lnTo>
                <a:lnTo>
                  <a:pt x="269" y="160"/>
                </a:lnTo>
                <a:lnTo>
                  <a:pt x="272" y="157"/>
                </a:lnTo>
                <a:lnTo>
                  <a:pt x="279" y="153"/>
                </a:lnTo>
                <a:lnTo>
                  <a:pt x="286" y="149"/>
                </a:lnTo>
                <a:lnTo>
                  <a:pt x="289" y="148"/>
                </a:lnTo>
                <a:lnTo>
                  <a:pt x="292" y="149"/>
                </a:lnTo>
                <a:lnTo>
                  <a:pt x="295" y="150"/>
                </a:lnTo>
                <a:lnTo>
                  <a:pt x="298" y="154"/>
                </a:lnTo>
                <a:lnTo>
                  <a:pt x="300" y="158"/>
                </a:lnTo>
                <a:lnTo>
                  <a:pt x="299" y="162"/>
                </a:lnTo>
                <a:lnTo>
                  <a:pt x="298" y="165"/>
                </a:lnTo>
                <a:lnTo>
                  <a:pt x="295" y="167"/>
                </a:lnTo>
                <a:lnTo>
                  <a:pt x="288" y="172"/>
                </a:lnTo>
                <a:lnTo>
                  <a:pt x="281" y="175"/>
                </a:lnTo>
                <a:lnTo>
                  <a:pt x="272" y="184"/>
                </a:lnTo>
                <a:lnTo>
                  <a:pt x="261" y="192"/>
                </a:lnTo>
                <a:lnTo>
                  <a:pt x="250" y="199"/>
                </a:lnTo>
                <a:lnTo>
                  <a:pt x="239" y="204"/>
                </a:lnTo>
                <a:lnTo>
                  <a:pt x="235" y="204"/>
                </a:lnTo>
                <a:lnTo>
                  <a:pt x="232" y="205"/>
                </a:lnTo>
                <a:lnTo>
                  <a:pt x="229" y="207"/>
                </a:lnTo>
                <a:lnTo>
                  <a:pt x="226" y="209"/>
                </a:lnTo>
                <a:lnTo>
                  <a:pt x="223" y="214"/>
                </a:lnTo>
                <a:lnTo>
                  <a:pt x="219" y="220"/>
                </a:lnTo>
                <a:lnTo>
                  <a:pt x="217" y="227"/>
                </a:lnTo>
                <a:lnTo>
                  <a:pt x="215" y="234"/>
                </a:lnTo>
                <a:lnTo>
                  <a:pt x="212" y="240"/>
                </a:lnTo>
                <a:lnTo>
                  <a:pt x="209" y="245"/>
                </a:lnTo>
                <a:lnTo>
                  <a:pt x="195" y="257"/>
                </a:lnTo>
                <a:lnTo>
                  <a:pt x="179" y="267"/>
                </a:lnTo>
                <a:lnTo>
                  <a:pt x="171" y="273"/>
                </a:lnTo>
                <a:lnTo>
                  <a:pt x="164" y="281"/>
                </a:lnTo>
                <a:lnTo>
                  <a:pt x="161" y="285"/>
                </a:lnTo>
                <a:lnTo>
                  <a:pt x="159" y="289"/>
                </a:lnTo>
                <a:lnTo>
                  <a:pt x="157" y="295"/>
                </a:lnTo>
                <a:lnTo>
                  <a:pt x="155" y="301"/>
                </a:lnTo>
                <a:lnTo>
                  <a:pt x="155" y="301"/>
                </a:lnTo>
                <a:lnTo>
                  <a:pt x="155" y="301"/>
                </a:lnTo>
                <a:lnTo>
                  <a:pt x="153" y="302"/>
                </a:lnTo>
                <a:lnTo>
                  <a:pt x="151" y="307"/>
                </a:lnTo>
                <a:lnTo>
                  <a:pt x="149" y="313"/>
                </a:lnTo>
                <a:lnTo>
                  <a:pt x="147" y="319"/>
                </a:lnTo>
                <a:lnTo>
                  <a:pt x="145" y="325"/>
                </a:lnTo>
                <a:lnTo>
                  <a:pt x="142" y="331"/>
                </a:lnTo>
                <a:lnTo>
                  <a:pt x="140" y="333"/>
                </a:lnTo>
                <a:lnTo>
                  <a:pt x="138" y="335"/>
                </a:lnTo>
                <a:lnTo>
                  <a:pt x="136" y="336"/>
                </a:lnTo>
                <a:lnTo>
                  <a:pt x="134" y="337"/>
                </a:lnTo>
                <a:lnTo>
                  <a:pt x="134" y="337"/>
                </a:lnTo>
                <a:lnTo>
                  <a:pt x="135" y="337"/>
                </a:lnTo>
                <a:lnTo>
                  <a:pt x="132" y="336"/>
                </a:lnTo>
                <a:lnTo>
                  <a:pt x="127" y="334"/>
                </a:lnTo>
                <a:lnTo>
                  <a:pt x="121" y="330"/>
                </a:lnTo>
                <a:lnTo>
                  <a:pt x="116" y="326"/>
                </a:lnTo>
                <a:lnTo>
                  <a:pt x="106" y="318"/>
                </a:lnTo>
                <a:lnTo>
                  <a:pt x="101" y="316"/>
                </a:lnTo>
                <a:lnTo>
                  <a:pt x="100" y="308"/>
                </a:lnTo>
                <a:lnTo>
                  <a:pt x="101" y="318"/>
                </a:lnTo>
                <a:lnTo>
                  <a:pt x="99" y="329"/>
                </a:lnTo>
                <a:lnTo>
                  <a:pt x="96" y="340"/>
                </a:lnTo>
                <a:lnTo>
                  <a:pt x="92" y="352"/>
                </a:lnTo>
                <a:lnTo>
                  <a:pt x="87" y="363"/>
                </a:lnTo>
                <a:lnTo>
                  <a:pt x="80" y="372"/>
                </a:lnTo>
                <a:lnTo>
                  <a:pt x="76" y="376"/>
                </a:lnTo>
                <a:lnTo>
                  <a:pt x="73" y="379"/>
                </a:lnTo>
                <a:lnTo>
                  <a:pt x="69" y="381"/>
                </a:lnTo>
                <a:lnTo>
                  <a:pt x="66" y="382"/>
                </a:lnTo>
                <a:lnTo>
                  <a:pt x="65" y="382"/>
                </a:lnTo>
                <a:lnTo>
                  <a:pt x="63" y="375"/>
                </a:lnTo>
                <a:lnTo>
                  <a:pt x="61" y="379"/>
                </a:lnTo>
                <a:lnTo>
                  <a:pt x="58" y="382"/>
                </a:lnTo>
                <a:lnTo>
                  <a:pt x="55" y="385"/>
                </a:lnTo>
                <a:lnTo>
                  <a:pt x="52" y="387"/>
                </a:lnTo>
                <a:lnTo>
                  <a:pt x="48" y="388"/>
                </a:lnTo>
                <a:lnTo>
                  <a:pt x="44" y="390"/>
                </a:lnTo>
                <a:lnTo>
                  <a:pt x="41" y="393"/>
                </a:lnTo>
                <a:lnTo>
                  <a:pt x="36" y="396"/>
                </a:lnTo>
                <a:lnTo>
                  <a:pt x="29" y="407"/>
                </a:lnTo>
                <a:lnTo>
                  <a:pt x="22" y="419"/>
                </a:lnTo>
                <a:lnTo>
                  <a:pt x="18" y="425"/>
                </a:lnTo>
                <a:lnTo>
                  <a:pt x="15" y="431"/>
                </a:lnTo>
                <a:lnTo>
                  <a:pt x="14" y="437"/>
                </a:lnTo>
                <a:lnTo>
                  <a:pt x="15" y="442"/>
                </a:lnTo>
                <a:lnTo>
                  <a:pt x="17" y="447"/>
                </a:lnTo>
                <a:lnTo>
                  <a:pt x="20" y="451"/>
                </a:lnTo>
                <a:lnTo>
                  <a:pt x="22" y="452"/>
                </a:lnTo>
                <a:lnTo>
                  <a:pt x="24" y="453"/>
                </a:lnTo>
                <a:lnTo>
                  <a:pt x="26" y="453"/>
                </a:lnTo>
                <a:lnTo>
                  <a:pt x="29" y="453"/>
                </a:lnTo>
                <a:lnTo>
                  <a:pt x="29" y="453"/>
                </a:lnTo>
                <a:lnTo>
                  <a:pt x="27" y="442"/>
                </a:lnTo>
                <a:lnTo>
                  <a:pt x="27" y="440"/>
                </a:lnTo>
                <a:lnTo>
                  <a:pt x="29" y="438"/>
                </a:lnTo>
                <a:lnTo>
                  <a:pt x="33" y="437"/>
                </a:lnTo>
                <a:lnTo>
                  <a:pt x="37" y="435"/>
                </a:lnTo>
                <a:lnTo>
                  <a:pt x="43" y="433"/>
                </a:lnTo>
                <a:lnTo>
                  <a:pt x="48" y="431"/>
                </a:lnTo>
                <a:lnTo>
                  <a:pt x="53" y="427"/>
                </a:lnTo>
                <a:lnTo>
                  <a:pt x="58" y="424"/>
                </a:lnTo>
                <a:lnTo>
                  <a:pt x="57" y="430"/>
                </a:lnTo>
                <a:lnTo>
                  <a:pt x="55" y="437"/>
                </a:lnTo>
                <a:lnTo>
                  <a:pt x="53" y="442"/>
                </a:lnTo>
                <a:lnTo>
                  <a:pt x="50" y="447"/>
                </a:lnTo>
                <a:lnTo>
                  <a:pt x="44" y="456"/>
                </a:lnTo>
                <a:lnTo>
                  <a:pt x="39" y="463"/>
                </a:lnTo>
                <a:lnTo>
                  <a:pt x="43" y="468"/>
                </a:lnTo>
                <a:lnTo>
                  <a:pt x="48" y="475"/>
                </a:lnTo>
                <a:lnTo>
                  <a:pt x="50" y="478"/>
                </a:lnTo>
                <a:lnTo>
                  <a:pt x="53" y="480"/>
                </a:lnTo>
                <a:lnTo>
                  <a:pt x="56" y="481"/>
                </a:lnTo>
                <a:lnTo>
                  <a:pt x="59" y="481"/>
                </a:lnTo>
                <a:lnTo>
                  <a:pt x="58" y="481"/>
                </a:lnTo>
                <a:lnTo>
                  <a:pt x="56" y="481"/>
                </a:lnTo>
                <a:lnTo>
                  <a:pt x="56" y="460"/>
                </a:lnTo>
                <a:lnTo>
                  <a:pt x="56" y="445"/>
                </a:lnTo>
                <a:lnTo>
                  <a:pt x="57" y="433"/>
                </a:lnTo>
                <a:lnTo>
                  <a:pt x="56" y="425"/>
                </a:lnTo>
                <a:lnTo>
                  <a:pt x="61" y="448"/>
                </a:lnTo>
                <a:lnTo>
                  <a:pt x="75" y="445"/>
                </a:lnTo>
                <a:lnTo>
                  <a:pt x="72" y="445"/>
                </a:lnTo>
                <a:lnTo>
                  <a:pt x="70" y="442"/>
                </a:lnTo>
                <a:lnTo>
                  <a:pt x="68" y="439"/>
                </a:lnTo>
                <a:lnTo>
                  <a:pt x="67" y="435"/>
                </a:lnTo>
                <a:lnTo>
                  <a:pt x="67" y="430"/>
                </a:lnTo>
                <a:lnTo>
                  <a:pt x="68" y="426"/>
                </a:lnTo>
                <a:lnTo>
                  <a:pt x="69" y="422"/>
                </a:lnTo>
                <a:lnTo>
                  <a:pt x="71" y="420"/>
                </a:lnTo>
                <a:lnTo>
                  <a:pt x="75" y="415"/>
                </a:lnTo>
                <a:lnTo>
                  <a:pt x="78" y="410"/>
                </a:lnTo>
                <a:lnTo>
                  <a:pt x="79" y="410"/>
                </a:lnTo>
                <a:lnTo>
                  <a:pt x="80" y="410"/>
                </a:lnTo>
                <a:lnTo>
                  <a:pt x="81" y="411"/>
                </a:lnTo>
                <a:lnTo>
                  <a:pt x="82" y="414"/>
                </a:lnTo>
                <a:lnTo>
                  <a:pt x="92" y="403"/>
                </a:lnTo>
                <a:lnTo>
                  <a:pt x="102" y="393"/>
                </a:lnTo>
                <a:lnTo>
                  <a:pt x="99" y="394"/>
                </a:lnTo>
                <a:lnTo>
                  <a:pt x="95" y="394"/>
                </a:lnTo>
                <a:lnTo>
                  <a:pt x="94" y="394"/>
                </a:lnTo>
                <a:lnTo>
                  <a:pt x="92" y="394"/>
                </a:lnTo>
                <a:lnTo>
                  <a:pt x="91" y="392"/>
                </a:lnTo>
                <a:lnTo>
                  <a:pt x="91" y="390"/>
                </a:lnTo>
                <a:lnTo>
                  <a:pt x="91" y="387"/>
                </a:lnTo>
                <a:lnTo>
                  <a:pt x="92" y="385"/>
                </a:lnTo>
                <a:lnTo>
                  <a:pt x="94" y="383"/>
                </a:lnTo>
                <a:lnTo>
                  <a:pt x="97" y="382"/>
                </a:lnTo>
                <a:lnTo>
                  <a:pt x="100" y="382"/>
                </a:lnTo>
                <a:lnTo>
                  <a:pt x="102" y="382"/>
                </a:lnTo>
                <a:lnTo>
                  <a:pt x="104" y="383"/>
                </a:lnTo>
                <a:lnTo>
                  <a:pt x="106" y="385"/>
                </a:lnTo>
                <a:lnTo>
                  <a:pt x="110" y="388"/>
                </a:lnTo>
                <a:lnTo>
                  <a:pt x="114" y="391"/>
                </a:lnTo>
                <a:lnTo>
                  <a:pt x="114" y="391"/>
                </a:lnTo>
                <a:lnTo>
                  <a:pt x="119" y="390"/>
                </a:lnTo>
                <a:lnTo>
                  <a:pt x="124" y="389"/>
                </a:lnTo>
                <a:lnTo>
                  <a:pt x="124" y="378"/>
                </a:lnTo>
                <a:lnTo>
                  <a:pt x="126" y="368"/>
                </a:lnTo>
                <a:lnTo>
                  <a:pt x="129" y="360"/>
                </a:lnTo>
                <a:lnTo>
                  <a:pt x="135" y="351"/>
                </a:lnTo>
                <a:lnTo>
                  <a:pt x="141" y="344"/>
                </a:lnTo>
                <a:lnTo>
                  <a:pt x="148" y="338"/>
                </a:lnTo>
                <a:lnTo>
                  <a:pt x="156" y="333"/>
                </a:lnTo>
                <a:lnTo>
                  <a:pt x="164" y="329"/>
                </a:lnTo>
                <a:lnTo>
                  <a:pt x="172" y="325"/>
                </a:lnTo>
                <a:lnTo>
                  <a:pt x="180" y="320"/>
                </a:lnTo>
                <a:lnTo>
                  <a:pt x="187" y="315"/>
                </a:lnTo>
                <a:lnTo>
                  <a:pt x="193" y="309"/>
                </a:lnTo>
                <a:lnTo>
                  <a:pt x="205" y="297"/>
                </a:lnTo>
                <a:lnTo>
                  <a:pt x="218" y="286"/>
                </a:lnTo>
                <a:lnTo>
                  <a:pt x="223" y="284"/>
                </a:lnTo>
                <a:lnTo>
                  <a:pt x="228" y="283"/>
                </a:lnTo>
                <a:lnTo>
                  <a:pt x="232" y="282"/>
                </a:lnTo>
                <a:lnTo>
                  <a:pt x="236" y="282"/>
                </a:lnTo>
                <a:lnTo>
                  <a:pt x="245" y="283"/>
                </a:lnTo>
                <a:lnTo>
                  <a:pt x="253" y="283"/>
                </a:lnTo>
                <a:lnTo>
                  <a:pt x="253" y="283"/>
                </a:lnTo>
                <a:lnTo>
                  <a:pt x="256" y="282"/>
                </a:lnTo>
                <a:lnTo>
                  <a:pt x="257" y="280"/>
                </a:lnTo>
                <a:lnTo>
                  <a:pt x="259" y="278"/>
                </a:lnTo>
                <a:lnTo>
                  <a:pt x="260" y="275"/>
                </a:lnTo>
                <a:lnTo>
                  <a:pt x="261" y="269"/>
                </a:lnTo>
                <a:lnTo>
                  <a:pt x="261" y="263"/>
                </a:lnTo>
                <a:lnTo>
                  <a:pt x="262" y="257"/>
                </a:lnTo>
                <a:lnTo>
                  <a:pt x="264" y="254"/>
                </a:lnTo>
                <a:lnTo>
                  <a:pt x="265" y="253"/>
                </a:lnTo>
                <a:lnTo>
                  <a:pt x="267" y="253"/>
                </a:lnTo>
                <a:lnTo>
                  <a:pt x="270" y="254"/>
                </a:lnTo>
                <a:lnTo>
                  <a:pt x="272" y="255"/>
                </a:lnTo>
                <a:lnTo>
                  <a:pt x="276" y="252"/>
                </a:lnTo>
                <a:lnTo>
                  <a:pt x="280" y="247"/>
                </a:lnTo>
                <a:lnTo>
                  <a:pt x="281" y="245"/>
                </a:lnTo>
                <a:lnTo>
                  <a:pt x="281" y="243"/>
                </a:lnTo>
                <a:lnTo>
                  <a:pt x="280" y="240"/>
                </a:lnTo>
                <a:lnTo>
                  <a:pt x="280" y="237"/>
                </a:lnTo>
                <a:lnTo>
                  <a:pt x="280" y="235"/>
                </a:lnTo>
                <a:lnTo>
                  <a:pt x="281" y="233"/>
                </a:lnTo>
                <a:lnTo>
                  <a:pt x="283" y="232"/>
                </a:lnTo>
                <a:lnTo>
                  <a:pt x="287" y="231"/>
                </a:lnTo>
                <a:lnTo>
                  <a:pt x="290" y="232"/>
                </a:lnTo>
                <a:lnTo>
                  <a:pt x="291" y="234"/>
                </a:lnTo>
                <a:lnTo>
                  <a:pt x="291" y="237"/>
                </a:lnTo>
                <a:lnTo>
                  <a:pt x="290" y="240"/>
                </a:lnTo>
                <a:lnTo>
                  <a:pt x="289" y="242"/>
                </a:lnTo>
                <a:lnTo>
                  <a:pt x="289" y="245"/>
                </a:lnTo>
                <a:lnTo>
                  <a:pt x="289" y="249"/>
                </a:lnTo>
                <a:lnTo>
                  <a:pt x="292" y="250"/>
                </a:lnTo>
                <a:lnTo>
                  <a:pt x="304" y="234"/>
                </a:lnTo>
                <a:lnTo>
                  <a:pt x="312" y="224"/>
                </a:lnTo>
                <a:lnTo>
                  <a:pt x="312" y="225"/>
                </a:lnTo>
                <a:lnTo>
                  <a:pt x="312" y="219"/>
                </a:lnTo>
                <a:lnTo>
                  <a:pt x="313" y="216"/>
                </a:lnTo>
                <a:lnTo>
                  <a:pt x="317" y="213"/>
                </a:lnTo>
                <a:lnTo>
                  <a:pt x="320" y="212"/>
                </a:lnTo>
                <a:lnTo>
                  <a:pt x="323" y="210"/>
                </a:lnTo>
                <a:lnTo>
                  <a:pt x="325" y="209"/>
                </a:lnTo>
                <a:lnTo>
                  <a:pt x="327" y="208"/>
                </a:lnTo>
                <a:lnTo>
                  <a:pt x="327" y="205"/>
                </a:lnTo>
                <a:lnTo>
                  <a:pt x="330" y="207"/>
                </a:lnTo>
                <a:lnTo>
                  <a:pt x="333" y="210"/>
                </a:lnTo>
                <a:lnTo>
                  <a:pt x="334" y="212"/>
                </a:lnTo>
                <a:lnTo>
                  <a:pt x="334" y="215"/>
                </a:lnTo>
                <a:lnTo>
                  <a:pt x="334" y="219"/>
                </a:lnTo>
                <a:lnTo>
                  <a:pt x="332" y="224"/>
                </a:lnTo>
                <a:lnTo>
                  <a:pt x="334" y="226"/>
                </a:lnTo>
                <a:lnTo>
                  <a:pt x="335" y="228"/>
                </a:lnTo>
                <a:lnTo>
                  <a:pt x="337" y="232"/>
                </a:lnTo>
                <a:lnTo>
                  <a:pt x="338" y="236"/>
                </a:lnTo>
                <a:lnTo>
                  <a:pt x="351" y="231"/>
                </a:lnTo>
                <a:lnTo>
                  <a:pt x="366" y="227"/>
                </a:lnTo>
                <a:lnTo>
                  <a:pt x="363" y="237"/>
                </a:lnTo>
                <a:lnTo>
                  <a:pt x="358" y="251"/>
                </a:lnTo>
                <a:lnTo>
                  <a:pt x="355" y="256"/>
                </a:lnTo>
                <a:lnTo>
                  <a:pt x="352" y="261"/>
                </a:lnTo>
                <a:lnTo>
                  <a:pt x="350" y="263"/>
                </a:lnTo>
                <a:lnTo>
                  <a:pt x="347" y="265"/>
                </a:lnTo>
                <a:lnTo>
                  <a:pt x="345" y="266"/>
                </a:lnTo>
                <a:lnTo>
                  <a:pt x="342" y="267"/>
                </a:lnTo>
                <a:lnTo>
                  <a:pt x="341" y="267"/>
                </a:lnTo>
                <a:lnTo>
                  <a:pt x="331" y="268"/>
                </a:lnTo>
                <a:lnTo>
                  <a:pt x="319" y="270"/>
                </a:lnTo>
                <a:lnTo>
                  <a:pt x="312" y="271"/>
                </a:lnTo>
                <a:lnTo>
                  <a:pt x="306" y="273"/>
                </a:lnTo>
                <a:lnTo>
                  <a:pt x="301" y="276"/>
                </a:lnTo>
                <a:lnTo>
                  <a:pt x="297" y="280"/>
                </a:lnTo>
                <a:lnTo>
                  <a:pt x="295" y="282"/>
                </a:lnTo>
                <a:lnTo>
                  <a:pt x="293" y="283"/>
                </a:lnTo>
                <a:lnTo>
                  <a:pt x="291" y="283"/>
                </a:lnTo>
                <a:lnTo>
                  <a:pt x="287" y="282"/>
                </a:lnTo>
                <a:lnTo>
                  <a:pt x="276" y="278"/>
                </a:lnTo>
                <a:lnTo>
                  <a:pt x="256" y="272"/>
                </a:lnTo>
                <a:lnTo>
                  <a:pt x="256" y="271"/>
                </a:lnTo>
                <a:lnTo>
                  <a:pt x="257" y="281"/>
                </a:lnTo>
                <a:lnTo>
                  <a:pt x="258" y="292"/>
                </a:lnTo>
                <a:lnTo>
                  <a:pt x="258" y="304"/>
                </a:lnTo>
                <a:lnTo>
                  <a:pt x="257" y="314"/>
                </a:lnTo>
                <a:lnTo>
                  <a:pt x="256" y="319"/>
                </a:lnTo>
                <a:lnTo>
                  <a:pt x="254" y="322"/>
                </a:lnTo>
                <a:lnTo>
                  <a:pt x="252" y="325"/>
                </a:lnTo>
                <a:lnTo>
                  <a:pt x="250" y="326"/>
                </a:lnTo>
                <a:lnTo>
                  <a:pt x="247" y="327"/>
                </a:lnTo>
                <a:lnTo>
                  <a:pt x="244" y="326"/>
                </a:lnTo>
                <a:lnTo>
                  <a:pt x="240" y="323"/>
                </a:lnTo>
                <a:lnTo>
                  <a:pt x="235" y="319"/>
                </a:lnTo>
                <a:lnTo>
                  <a:pt x="238" y="319"/>
                </a:lnTo>
                <a:lnTo>
                  <a:pt x="236" y="319"/>
                </a:lnTo>
                <a:lnTo>
                  <a:pt x="235" y="319"/>
                </a:lnTo>
                <a:lnTo>
                  <a:pt x="228" y="330"/>
                </a:lnTo>
                <a:lnTo>
                  <a:pt x="221" y="337"/>
                </a:lnTo>
                <a:lnTo>
                  <a:pt x="215" y="342"/>
                </a:lnTo>
                <a:lnTo>
                  <a:pt x="209" y="345"/>
                </a:lnTo>
                <a:lnTo>
                  <a:pt x="202" y="348"/>
                </a:lnTo>
                <a:lnTo>
                  <a:pt x="194" y="352"/>
                </a:lnTo>
                <a:lnTo>
                  <a:pt x="186" y="359"/>
                </a:lnTo>
                <a:lnTo>
                  <a:pt x="175" y="367"/>
                </a:lnTo>
                <a:lnTo>
                  <a:pt x="175" y="367"/>
                </a:lnTo>
                <a:lnTo>
                  <a:pt x="187" y="368"/>
                </a:lnTo>
                <a:lnTo>
                  <a:pt x="194" y="370"/>
                </a:lnTo>
                <a:lnTo>
                  <a:pt x="198" y="372"/>
                </a:lnTo>
                <a:lnTo>
                  <a:pt x="201" y="374"/>
                </a:lnTo>
                <a:lnTo>
                  <a:pt x="203" y="376"/>
                </a:lnTo>
                <a:lnTo>
                  <a:pt x="205" y="377"/>
                </a:lnTo>
                <a:lnTo>
                  <a:pt x="207" y="376"/>
                </a:lnTo>
                <a:lnTo>
                  <a:pt x="211" y="373"/>
                </a:lnTo>
                <a:lnTo>
                  <a:pt x="216" y="372"/>
                </a:lnTo>
                <a:lnTo>
                  <a:pt x="221" y="370"/>
                </a:lnTo>
                <a:lnTo>
                  <a:pt x="227" y="367"/>
                </a:lnTo>
                <a:lnTo>
                  <a:pt x="232" y="364"/>
                </a:lnTo>
                <a:lnTo>
                  <a:pt x="240" y="356"/>
                </a:lnTo>
                <a:lnTo>
                  <a:pt x="246" y="348"/>
                </a:lnTo>
                <a:lnTo>
                  <a:pt x="256" y="343"/>
                </a:lnTo>
                <a:lnTo>
                  <a:pt x="265" y="336"/>
                </a:lnTo>
                <a:lnTo>
                  <a:pt x="274" y="328"/>
                </a:lnTo>
                <a:lnTo>
                  <a:pt x="282" y="320"/>
                </a:lnTo>
                <a:lnTo>
                  <a:pt x="290" y="312"/>
                </a:lnTo>
                <a:lnTo>
                  <a:pt x="299" y="305"/>
                </a:lnTo>
                <a:lnTo>
                  <a:pt x="308" y="298"/>
                </a:lnTo>
                <a:lnTo>
                  <a:pt x="320" y="293"/>
                </a:lnTo>
                <a:lnTo>
                  <a:pt x="321" y="290"/>
                </a:lnTo>
                <a:lnTo>
                  <a:pt x="324" y="288"/>
                </a:lnTo>
                <a:lnTo>
                  <a:pt x="326" y="287"/>
                </a:lnTo>
                <a:lnTo>
                  <a:pt x="329" y="286"/>
                </a:lnTo>
                <a:lnTo>
                  <a:pt x="342" y="275"/>
                </a:lnTo>
                <a:lnTo>
                  <a:pt x="356" y="265"/>
                </a:lnTo>
                <a:lnTo>
                  <a:pt x="370" y="255"/>
                </a:lnTo>
                <a:lnTo>
                  <a:pt x="383" y="244"/>
                </a:lnTo>
                <a:lnTo>
                  <a:pt x="388" y="240"/>
                </a:lnTo>
                <a:lnTo>
                  <a:pt x="393" y="236"/>
                </a:lnTo>
                <a:lnTo>
                  <a:pt x="395" y="235"/>
                </a:lnTo>
                <a:lnTo>
                  <a:pt x="398" y="235"/>
                </a:lnTo>
                <a:lnTo>
                  <a:pt x="401" y="236"/>
                </a:lnTo>
                <a:lnTo>
                  <a:pt x="405" y="239"/>
                </a:lnTo>
                <a:lnTo>
                  <a:pt x="409" y="242"/>
                </a:lnTo>
                <a:lnTo>
                  <a:pt x="412" y="244"/>
                </a:lnTo>
                <a:lnTo>
                  <a:pt x="414" y="246"/>
                </a:lnTo>
                <a:lnTo>
                  <a:pt x="415" y="249"/>
                </a:lnTo>
                <a:lnTo>
                  <a:pt x="415" y="251"/>
                </a:lnTo>
                <a:lnTo>
                  <a:pt x="415" y="253"/>
                </a:lnTo>
                <a:lnTo>
                  <a:pt x="413" y="256"/>
                </a:lnTo>
                <a:lnTo>
                  <a:pt x="411" y="258"/>
                </a:lnTo>
                <a:lnTo>
                  <a:pt x="409" y="260"/>
                </a:lnTo>
                <a:lnTo>
                  <a:pt x="407" y="260"/>
                </a:lnTo>
                <a:lnTo>
                  <a:pt x="403" y="260"/>
                </a:lnTo>
                <a:lnTo>
                  <a:pt x="401" y="259"/>
                </a:lnTo>
                <a:lnTo>
                  <a:pt x="398" y="257"/>
                </a:lnTo>
                <a:lnTo>
                  <a:pt x="396" y="254"/>
                </a:lnTo>
                <a:lnTo>
                  <a:pt x="394" y="258"/>
                </a:lnTo>
                <a:lnTo>
                  <a:pt x="392" y="261"/>
                </a:lnTo>
                <a:lnTo>
                  <a:pt x="390" y="264"/>
                </a:lnTo>
                <a:lnTo>
                  <a:pt x="387" y="267"/>
                </a:lnTo>
                <a:lnTo>
                  <a:pt x="381" y="271"/>
                </a:lnTo>
                <a:lnTo>
                  <a:pt x="374" y="275"/>
                </a:lnTo>
                <a:lnTo>
                  <a:pt x="367" y="279"/>
                </a:lnTo>
                <a:lnTo>
                  <a:pt x="362" y="284"/>
                </a:lnTo>
                <a:lnTo>
                  <a:pt x="359" y="288"/>
                </a:lnTo>
                <a:lnTo>
                  <a:pt x="357" y="291"/>
                </a:lnTo>
                <a:lnTo>
                  <a:pt x="356" y="295"/>
                </a:lnTo>
                <a:lnTo>
                  <a:pt x="356" y="300"/>
                </a:lnTo>
                <a:lnTo>
                  <a:pt x="350" y="307"/>
                </a:lnTo>
                <a:lnTo>
                  <a:pt x="344" y="314"/>
                </a:lnTo>
                <a:lnTo>
                  <a:pt x="351" y="311"/>
                </a:lnTo>
                <a:lnTo>
                  <a:pt x="357" y="308"/>
                </a:lnTo>
                <a:lnTo>
                  <a:pt x="371" y="299"/>
                </a:lnTo>
                <a:lnTo>
                  <a:pt x="384" y="291"/>
                </a:lnTo>
                <a:lnTo>
                  <a:pt x="397" y="283"/>
                </a:lnTo>
                <a:lnTo>
                  <a:pt x="411" y="274"/>
                </a:lnTo>
                <a:lnTo>
                  <a:pt x="415" y="272"/>
                </a:lnTo>
                <a:lnTo>
                  <a:pt x="418" y="271"/>
                </a:lnTo>
                <a:lnTo>
                  <a:pt x="420" y="271"/>
                </a:lnTo>
                <a:lnTo>
                  <a:pt x="422" y="272"/>
                </a:lnTo>
                <a:lnTo>
                  <a:pt x="423" y="274"/>
                </a:lnTo>
                <a:lnTo>
                  <a:pt x="424" y="276"/>
                </a:lnTo>
                <a:lnTo>
                  <a:pt x="426" y="280"/>
                </a:lnTo>
                <a:lnTo>
                  <a:pt x="427" y="285"/>
                </a:lnTo>
                <a:lnTo>
                  <a:pt x="426" y="287"/>
                </a:lnTo>
                <a:lnTo>
                  <a:pt x="425" y="290"/>
                </a:lnTo>
                <a:lnTo>
                  <a:pt x="423" y="292"/>
                </a:lnTo>
                <a:lnTo>
                  <a:pt x="421" y="294"/>
                </a:lnTo>
                <a:lnTo>
                  <a:pt x="383" y="323"/>
                </a:lnTo>
                <a:lnTo>
                  <a:pt x="345" y="352"/>
                </a:lnTo>
                <a:lnTo>
                  <a:pt x="308" y="384"/>
                </a:lnTo>
                <a:lnTo>
                  <a:pt x="272" y="415"/>
                </a:lnTo>
                <a:lnTo>
                  <a:pt x="272" y="416"/>
                </a:lnTo>
                <a:lnTo>
                  <a:pt x="272" y="416"/>
                </a:lnTo>
                <a:lnTo>
                  <a:pt x="266" y="417"/>
                </a:lnTo>
                <a:lnTo>
                  <a:pt x="250" y="420"/>
                </a:lnTo>
                <a:lnTo>
                  <a:pt x="251" y="420"/>
                </a:lnTo>
                <a:lnTo>
                  <a:pt x="262" y="426"/>
                </a:lnTo>
                <a:lnTo>
                  <a:pt x="272" y="432"/>
                </a:lnTo>
                <a:lnTo>
                  <a:pt x="279" y="438"/>
                </a:lnTo>
                <a:lnTo>
                  <a:pt x="284" y="445"/>
                </a:lnTo>
                <a:lnTo>
                  <a:pt x="289" y="452"/>
                </a:lnTo>
                <a:lnTo>
                  <a:pt x="293" y="458"/>
                </a:lnTo>
                <a:lnTo>
                  <a:pt x="298" y="463"/>
                </a:lnTo>
                <a:lnTo>
                  <a:pt x="304" y="468"/>
                </a:lnTo>
                <a:lnTo>
                  <a:pt x="319" y="479"/>
                </a:lnTo>
                <a:lnTo>
                  <a:pt x="333" y="487"/>
                </a:lnTo>
                <a:lnTo>
                  <a:pt x="335" y="492"/>
                </a:lnTo>
                <a:lnTo>
                  <a:pt x="339" y="500"/>
                </a:lnTo>
                <a:lnTo>
                  <a:pt x="341" y="502"/>
                </a:lnTo>
                <a:lnTo>
                  <a:pt x="343" y="503"/>
                </a:lnTo>
                <a:lnTo>
                  <a:pt x="345" y="500"/>
                </a:lnTo>
                <a:lnTo>
                  <a:pt x="347" y="493"/>
                </a:lnTo>
                <a:lnTo>
                  <a:pt x="351" y="496"/>
                </a:lnTo>
                <a:lnTo>
                  <a:pt x="355" y="500"/>
                </a:lnTo>
                <a:lnTo>
                  <a:pt x="364" y="507"/>
                </a:lnTo>
                <a:lnTo>
                  <a:pt x="371" y="511"/>
                </a:lnTo>
                <a:lnTo>
                  <a:pt x="378" y="514"/>
                </a:lnTo>
                <a:lnTo>
                  <a:pt x="385" y="515"/>
                </a:lnTo>
                <a:lnTo>
                  <a:pt x="392" y="516"/>
                </a:lnTo>
                <a:lnTo>
                  <a:pt x="399" y="515"/>
                </a:lnTo>
                <a:lnTo>
                  <a:pt x="407" y="514"/>
                </a:lnTo>
                <a:lnTo>
                  <a:pt x="413" y="513"/>
                </a:lnTo>
                <a:lnTo>
                  <a:pt x="413" y="513"/>
                </a:lnTo>
                <a:lnTo>
                  <a:pt x="413" y="513"/>
                </a:lnTo>
                <a:lnTo>
                  <a:pt x="413" y="502"/>
                </a:lnTo>
                <a:lnTo>
                  <a:pt x="414" y="492"/>
                </a:lnTo>
                <a:lnTo>
                  <a:pt x="415" y="484"/>
                </a:lnTo>
                <a:lnTo>
                  <a:pt x="417" y="478"/>
                </a:lnTo>
                <a:lnTo>
                  <a:pt x="419" y="473"/>
                </a:lnTo>
                <a:lnTo>
                  <a:pt x="420" y="470"/>
                </a:lnTo>
                <a:lnTo>
                  <a:pt x="422" y="467"/>
                </a:lnTo>
                <a:lnTo>
                  <a:pt x="422" y="468"/>
                </a:lnTo>
                <a:lnTo>
                  <a:pt x="421" y="462"/>
                </a:lnTo>
                <a:lnTo>
                  <a:pt x="421" y="460"/>
                </a:lnTo>
                <a:lnTo>
                  <a:pt x="423" y="458"/>
                </a:lnTo>
                <a:lnTo>
                  <a:pt x="425" y="457"/>
                </a:lnTo>
                <a:lnTo>
                  <a:pt x="427" y="455"/>
                </a:lnTo>
                <a:lnTo>
                  <a:pt x="430" y="454"/>
                </a:lnTo>
                <a:lnTo>
                  <a:pt x="432" y="454"/>
                </a:lnTo>
                <a:lnTo>
                  <a:pt x="435" y="455"/>
                </a:lnTo>
                <a:lnTo>
                  <a:pt x="437" y="457"/>
                </a:lnTo>
                <a:lnTo>
                  <a:pt x="439" y="460"/>
                </a:lnTo>
                <a:lnTo>
                  <a:pt x="439" y="462"/>
                </a:lnTo>
                <a:lnTo>
                  <a:pt x="438" y="464"/>
                </a:lnTo>
                <a:lnTo>
                  <a:pt x="437" y="466"/>
                </a:lnTo>
                <a:lnTo>
                  <a:pt x="433" y="471"/>
                </a:lnTo>
                <a:lnTo>
                  <a:pt x="429" y="474"/>
                </a:lnTo>
                <a:lnTo>
                  <a:pt x="422" y="481"/>
                </a:lnTo>
                <a:lnTo>
                  <a:pt x="414" y="488"/>
                </a:lnTo>
                <a:lnTo>
                  <a:pt x="411" y="492"/>
                </a:lnTo>
                <a:lnTo>
                  <a:pt x="407" y="496"/>
                </a:lnTo>
                <a:lnTo>
                  <a:pt x="404" y="500"/>
                </a:lnTo>
                <a:lnTo>
                  <a:pt x="401" y="505"/>
                </a:lnTo>
                <a:lnTo>
                  <a:pt x="400" y="509"/>
                </a:lnTo>
                <a:lnTo>
                  <a:pt x="399" y="514"/>
                </a:lnTo>
                <a:lnTo>
                  <a:pt x="398" y="519"/>
                </a:lnTo>
                <a:lnTo>
                  <a:pt x="398" y="525"/>
                </a:lnTo>
                <a:lnTo>
                  <a:pt x="399" y="529"/>
                </a:lnTo>
                <a:lnTo>
                  <a:pt x="400" y="534"/>
                </a:lnTo>
                <a:lnTo>
                  <a:pt x="402" y="537"/>
                </a:lnTo>
                <a:lnTo>
                  <a:pt x="404" y="540"/>
                </a:lnTo>
                <a:lnTo>
                  <a:pt x="408" y="543"/>
                </a:lnTo>
                <a:lnTo>
                  <a:pt x="411" y="544"/>
                </a:lnTo>
                <a:lnTo>
                  <a:pt x="415" y="545"/>
                </a:lnTo>
                <a:lnTo>
                  <a:pt x="419" y="545"/>
                </a:lnTo>
                <a:lnTo>
                  <a:pt x="419" y="545"/>
                </a:lnTo>
                <a:lnTo>
                  <a:pt x="419" y="545"/>
                </a:lnTo>
                <a:lnTo>
                  <a:pt x="428" y="554"/>
                </a:lnTo>
                <a:lnTo>
                  <a:pt x="436" y="561"/>
                </a:lnTo>
                <a:lnTo>
                  <a:pt x="443" y="566"/>
                </a:lnTo>
                <a:lnTo>
                  <a:pt x="450" y="569"/>
                </a:lnTo>
                <a:lnTo>
                  <a:pt x="459" y="571"/>
                </a:lnTo>
                <a:lnTo>
                  <a:pt x="467" y="571"/>
                </a:lnTo>
                <a:lnTo>
                  <a:pt x="476" y="569"/>
                </a:lnTo>
                <a:lnTo>
                  <a:pt x="487" y="567"/>
                </a:lnTo>
                <a:lnTo>
                  <a:pt x="493" y="569"/>
                </a:lnTo>
                <a:lnTo>
                  <a:pt x="496" y="571"/>
                </a:lnTo>
                <a:lnTo>
                  <a:pt x="498" y="575"/>
                </a:lnTo>
                <a:lnTo>
                  <a:pt x="502" y="580"/>
                </a:lnTo>
                <a:lnTo>
                  <a:pt x="502" y="585"/>
                </a:lnTo>
                <a:lnTo>
                  <a:pt x="503" y="589"/>
                </a:lnTo>
                <a:lnTo>
                  <a:pt x="511" y="590"/>
                </a:lnTo>
                <a:lnTo>
                  <a:pt x="517" y="593"/>
                </a:lnTo>
                <a:lnTo>
                  <a:pt x="520" y="595"/>
                </a:lnTo>
                <a:lnTo>
                  <a:pt x="522" y="597"/>
                </a:lnTo>
                <a:lnTo>
                  <a:pt x="523" y="600"/>
                </a:lnTo>
                <a:lnTo>
                  <a:pt x="524" y="604"/>
                </a:lnTo>
                <a:lnTo>
                  <a:pt x="528" y="607"/>
                </a:lnTo>
                <a:lnTo>
                  <a:pt x="532" y="609"/>
                </a:lnTo>
                <a:lnTo>
                  <a:pt x="537" y="607"/>
                </a:lnTo>
                <a:lnTo>
                  <a:pt x="542" y="605"/>
                </a:lnTo>
                <a:lnTo>
                  <a:pt x="548" y="602"/>
                </a:lnTo>
                <a:lnTo>
                  <a:pt x="552" y="599"/>
                </a:lnTo>
                <a:lnTo>
                  <a:pt x="561" y="592"/>
                </a:lnTo>
                <a:lnTo>
                  <a:pt x="569" y="584"/>
                </a:lnTo>
                <a:lnTo>
                  <a:pt x="577" y="575"/>
                </a:lnTo>
                <a:lnTo>
                  <a:pt x="585" y="569"/>
                </a:lnTo>
                <a:lnTo>
                  <a:pt x="590" y="566"/>
                </a:lnTo>
                <a:lnTo>
                  <a:pt x="596" y="563"/>
                </a:lnTo>
                <a:lnTo>
                  <a:pt x="601" y="561"/>
                </a:lnTo>
                <a:lnTo>
                  <a:pt x="607" y="560"/>
                </a:lnTo>
                <a:lnTo>
                  <a:pt x="616" y="550"/>
                </a:lnTo>
                <a:lnTo>
                  <a:pt x="624" y="539"/>
                </a:lnTo>
                <a:lnTo>
                  <a:pt x="627" y="545"/>
                </a:lnTo>
                <a:lnTo>
                  <a:pt x="628" y="550"/>
                </a:lnTo>
                <a:lnTo>
                  <a:pt x="627" y="553"/>
                </a:lnTo>
                <a:lnTo>
                  <a:pt x="625" y="555"/>
                </a:lnTo>
                <a:lnTo>
                  <a:pt x="618" y="558"/>
                </a:lnTo>
                <a:lnTo>
                  <a:pt x="609" y="559"/>
                </a:lnTo>
                <a:lnTo>
                  <a:pt x="602" y="568"/>
                </a:lnTo>
                <a:lnTo>
                  <a:pt x="596" y="576"/>
                </a:lnTo>
                <a:lnTo>
                  <a:pt x="588" y="586"/>
                </a:lnTo>
                <a:lnTo>
                  <a:pt x="581" y="594"/>
                </a:lnTo>
                <a:lnTo>
                  <a:pt x="574" y="599"/>
                </a:lnTo>
                <a:lnTo>
                  <a:pt x="566" y="603"/>
                </a:lnTo>
                <a:lnTo>
                  <a:pt x="558" y="608"/>
                </a:lnTo>
                <a:lnTo>
                  <a:pt x="550" y="613"/>
                </a:lnTo>
                <a:lnTo>
                  <a:pt x="546" y="616"/>
                </a:lnTo>
                <a:lnTo>
                  <a:pt x="540" y="617"/>
                </a:lnTo>
                <a:lnTo>
                  <a:pt x="539" y="617"/>
                </a:lnTo>
                <a:lnTo>
                  <a:pt x="538" y="617"/>
                </a:lnTo>
                <a:lnTo>
                  <a:pt x="538" y="621"/>
                </a:lnTo>
                <a:lnTo>
                  <a:pt x="537" y="623"/>
                </a:lnTo>
                <a:lnTo>
                  <a:pt x="535" y="625"/>
                </a:lnTo>
                <a:lnTo>
                  <a:pt x="532" y="626"/>
                </a:lnTo>
                <a:lnTo>
                  <a:pt x="532" y="627"/>
                </a:lnTo>
                <a:lnTo>
                  <a:pt x="532" y="629"/>
                </a:lnTo>
                <a:lnTo>
                  <a:pt x="530" y="633"/>
                </a:lnTo>
                <a:lnTo>
                  <a:pt x="528" y="639"/>
                </a:lnTo>
                <a:lnTo>
                  <a:pt x="527" y="640"/>
                </a:lnTo>
                <a:lnTo>
                  <a:pt x="525" y="642"/>
                </a:lnTo>
                <a:lnTo>
                  <a:pt x="523" y="642"/>
                </a:lnTo>
                <a:lnTo>
                  <a:pt x="520" y="643"/>
                </a:lnTo>
                <a:lnTo>
                  <a:pt x="515" y="644"/>
                </a:lnTo>
                <a:lnTo>
                  <a:pt x="511" y="646"/>
                </a:lnTo>
                <a:lnTo>
                  <a:pt x="506" y="649"/>
                </a:lnTo>
                <a:lnTo>
                  <a:pt x="502" y="652"/>
                </a:lnTo>
                <a:lnTo>
                  <a:pt x="497" y="655"/>
                </a:lnTo>
                <a:lnTo>
                  <a:pt x="493" y="657"/>
                </a:lnTo>
                <a:lnTo>
                  <a:pt x="488" y="659"/>
                </a:lnTo>
                <a:lnTo>
                  <a:pt x="483" y="660"/>
                </a:lnTo>
                <a:lnTo>
                  <a:pt x="493" y="667"/>
                </a:lnTo>
                <a:lnTo>
                  <a:pt x="502" y="675"/>
                </a:lnTo>
                <a:lnTo>
                  <a:pt x="504" y="678"/>
                </a:lnTo>
                <a:lnTo>
                  <a:pt x="506" y="682"/>
                </a:lnTo>
                <a:lnTo>
                  <a:pt x="506" y="684"/>
                </a:lnTo>
                <a:lnTo>
                  <a:pt x="506" y="685"/>
                </a:lnTo>
                <a:lnTo>
                  <a:pt x="503" y="686"/>
                </a:lnTo>
                <a:lnTo>
                  <a:pt x="498" y="686"/>
                </a:lnTo>
                <a:lnTo>
                  <a:pt x="491" y="686"/>
                </a:lnTo>
                <a:lnTo>
                  <a:pt x="483" y="687"/>
                </a:lnTo>
                <a:lnTo>
                  <a:pt x="479" y="686"/>
                </a:lnTo>
                <a:lnTo>
                  <a:pt x="476" y="685"/>
                </a:lnTo>
                <a:lnTo>
                  <a:pt x="472" y="683"/>
                </a:lnTo>
                <a:lnTo>
                  <a:pt x="469" y="680"/>
                </a:lnTo>
                <a:lnTo>
                  <a:pt x="469" y="680"/>
                </a:lnTo>
                <a:lnTo>
                  <a:pt x="467" y="690"/>
                </a:lnTo>
                <a:lnTo>
                  <a:pt x="467" y="701"/>
                </a:lnTo>
                <a:lnTo>
                  <a:pt x="466" y="705"/>
                </a:lnTo>
                <a:lnTo>
                  <a:pt x="465" y="710"/>
                </a:lnTo>
                <a:lnTo>
                  <a:pt x="462" y="714"/>
                </a:lnTo>
                <a:lnTo>
                  <a:pt x="456" y="717"/>
                </a:lnTo>
                <a:lnTo>
                  <a:pt x="458" y="723"/>
                </a:lnTo>
                <a:lnTo>
                  <a:pt x="460" y="728"/>
                </a:lnTo>
                <a:lnTo>
                  <a:pt x="463" y="731"/>
                </a:lnTo>
                <a:lnTo>
                  <a:pt x="465" y="734"/>
                </a:lnTo>
                <a:lnTo>
                  <a:pt x="468" y="736"/>
                </a:lnTo>
                <a:lnTo>
                  <a:pt x="471" y="737"/>
                </a:lnTo>
                <a:lnTo>
                  <a:pt x="474" y="737"/>
                </a:lnTo>
                <a:lnTo>
                  <a:pt x="477" y="737"/>
                </a:lnTo>
                <a:lnTo>
                  <a:pt x="490" y="732"/>
                </a:lnTo>
                <a:lnTo>
                  <a:pt x="505" y="727"/>
                </a:lnTo>
                <a:lnTo>
                  <a:pt x="508" y="740"/>
                </a:lnTo>
                <a:lnTo>
                  <a:pt x="510" y="755"/>
                </a:lnTo>
                <a:lnTo>
                  <a:pt x="513" y="757"/>
                </a:lnTo>
                <a:lnTo>
                  <a:pt x="516" y="759"/>
                </a:lnTo>
                <a:lnTo>
                  <a:pt x="522" y="756"/>
                </a:lnTo>
                <a:lnTo>
                  <a:pt x="528" y="751"/>
                </a:lnTo>
                <a:lnTo>
                  <a:pt x="557" y="728"/>
                </a:lnTo>
                <a:lnTo>
                  <a:pt x="584" y="706"/>
                </a:lnTo>
                <a:lnTo>
                  <a:pt x="614" y="684"/>
                </a:lnTo>
                <a:lnTo>
                  <a:pt x="643" y="662"/>
                </a:lnTo>
                <a:lnTo>
                  <a:pt x="644" y="657"/>
                </a:lnTo>
                <a:lnTo>
                  <a:pt x="645" y="653"/>
                </a:lnTo>
                <a:lnTo>
                  <a:pt x="647" y="648"/>
                </a:lnTo>
                <a:lnTo>
                  <a:pt x="650" y="644"/>
                </a:lnTo>
                <a:lnTo>
                  <a:pt x="655" y="635"/>
                </a:lnTo>
                <a:lnTo>
                  <a:pt x="660" y="626"/>
                </a:lnTo>
                <a:lnTo>
                  <a:pt x="663" y="620"/>
                </a:lnTo>
                <a:lnTo>
                  <a:pt x="667" y="615"/>
                </a:lnTo>
                <a:lnTo>
                  <a:pt x="662" y="618"/>
                </a:lnTo>
                <a:lnTo>
                  <a:pt x="658" y="621"/>
                </a:lnTo>
                <a:lnTo>
                  <a:pt x="649" y="620"/>
                </a:lnTo>
                <a:lnTo>
                  <a:pt x="641" y="619"/>
                </a:lnTo>
                <a:lnTo>
                  <a:pt x="644" y="615"/>
                </a:lnTo>
                <a:lnTo>
                  <a:pt x="646" y="612"/>
                </a:lnTo>
                <a:lnTo>
                  <a:pt x="647" y="608"/>
                </a:lnTo>
                <a:lnTo>
                  <a:pt x="649" y="604"/>
                </a:lnTo>
                <a:lnTo>
                  <a:pt x="651" y="600"/>
                </a:lnTo>
                <a:lnTo>
                  <a:pt x="656" y="596"/>
                </a:lnTo>
                <a:lnTo>
                  <a:pt x="662" y="593"/>
                </a:lnTo>
                <a:lnTo>
                  <a:pt x="672" y="590"/>
                </a:lnTo>
                <a:lnTo>
                  <a:pt x="672" y="590"/>
                </a:lnTo>
                <a:lnTo>
                  <a:pt x="672" y="590"/>
                </a:lnTo>
                <a:lnTo>
                  <a:pt x="684" y="584"/>
                </a:lnTo>
                <a:lnTo>
                  <a:pt x="694" y="576"/>
                </a:lnTo>
                <a:lnTo>
                  <a:pt x="703" y="568"/>
                </a:lnTo>
                <a:lnTo>
                  <a:pt x="711" y="560"/>
                </a:lnTo>
                <a:lnTo>
                  <a:pt x="718" y="553"/>
                </a:lnTo>
                <a:lnTo>
                  <a:pt x="723" y="546"/>
                </a:lnTo>
                <a:lnTo>
                  <a:pt x="726" y="540"/>
                </a:lnTo>
                <a:lnTo>
                  <a:pt x="726" y="535"/>
                </a:lnTo>
                <a:lnTo>
                  <a:pt x="727" y="536"/>
                </a:lnTo>
                <a:lnTo>
                  <a:pt x="747" y="515"/>
                </a:lnTo>
                <a:lnTo>
                  <a:pt x="765" y="500"/>
                </a:lnTo>
                <a:lnTo>
                  <a:pt x="773" y="493"/>
                </a:lnTo>
                <a:lnTo>
                  <a:pt x="781" y="485"/>
                </a:lnTo>
                <a:lnTo>
                  <a:pt x="788" y="477"/>
                </a:lnTo>
                <a:lnTo>
                  <a:pt x="795" y="466"/>
                </a:lnTo>
                <a:lnTo>
                  <a:pt x="812" y="437"/>
                </a:lnTo>
                <a:lnTo>
                  <a:pt x="832" y="409"/>
                </a:lnTo>
                <a:lnTo>
                  <a:pt x="850" y="382"/>
                </a:lnTo>
                <a:lnTo>
                  <a:pt x="869" y="353"/>
                </a:lnTo>
                <a:lnTo>
                  <a:pt x="875" y="357"/>
                </a:lnTo>
                <a:lnTo>
                  <a:pt x="881" y="364"/>
                </a:lnTo>
                <a:lnTo>
                  <a:pt x="880" y="364"/>
                </a:lnTo>
                <a:lnTo>
                  <a:pt x="878" y="345"/>
                </a:lnTo>
                <a:lnTo>
                  <a:pt x="877" y="336"/>
                </a:lnTo>
                <a:lnTo>
                  <a:pt x="877" y="332"/>
                </a:lnTo>
                <a:lnTo>
                  <a:pt x="878" y="332"/>
                </a:lnTo>
                <a:lnTo>
                  <a:pt x="875" y="332"/>
                </a:lnTo>
                <a:lnTo>
                  <a:pt x="882" y="324"/>
                </a:lnTo>
                <a:lnTo>
                  <a:pt x="889" y="315"/>
                </a:lnTo>
                <a:lnTo>
                  <a:pt x="896" y="305"/>
                </a:lnTo>
                <a:lnTo>
                  <a:pt x="904" y="293"/>
                </a:lnTo>
                <a:lnTo>
                  <a:pt x="919" y="269"/>
                </a:lnTo>
                <a:lnTo>
                  <a:pt x="933" y="243"/>
                </a:lnTo>
                <a:lnTo>
                  <a:pt x="947" y="217"/>
                </a:lnTo>
                <a:lnTo>
                  <a:pt x="960" y="191"/>
                </a:lnTo>
                <a:lnTo>
                  <a:pt x="972" y="168"/>
                </a:lnTo>
                <a:lnTo>
                  <a:pt x="981" y="148"/>
                </a:lnTo>
                <a:lnTo>
                  <a:pt x="981" y="148"/>
                </a:lnTo>
                <a:lnTo>
                  <a:pt x="981" y="148"/>
                </a:lnTo>
                <a:lnTo>
                  <a:pt x="991" y="135"/>
                </a:lnTo>
                <a:lnTo>
                  <a:pt x="1002" y="125"/>
                </a:lnTo>
                <a:lnTo>
                  <a:pt x="1013" y="115"/>
                </a:lnTo>
                <a:lnTo>
                  <a:pt x="1024" y="106"/>
                </a:lnTo>
                <a:lnTo>
                  <a:pt x="1045" y="87"/>
                </a:lnTo>
                <a:lnTo>
                  <a:pt x="1066" y="67"/>
                </a:lnTo>
                <a:lnTo>
                  <a:pt x="1074" y="58"/>
                </a:lnTo>
                <a:lnTo>
                  <a:pt x="1083" y="50"/>
                </a:lnTo>
                <a:lnTo>
                  <a:pt x="1093" y="41"/>
                </a:lnTo>
                <a:lnTo>
                  <a:pt x="1104" y="33"/>
                </a:lnTo>
                <a:lnTo>
                  <a:pt x="1124" y="16"/>
                </a:lnTo>
                <a:lnTo>
                  <a:pt x="1143" y="0"/>
                </a:lnTo>
                <a:lnTo>
                  <a:pt x="4144" y="0"/>
                </a:lnTo>
                <a:lnTo>
                  <a:pt x="4146" y="2"/>
                </a:lnTo>
                <a:lnTo>
                  <a:pt x="4149" y="4"/>
                </a:lnTo>
                <a:lnTo>
                  <a:pt x="4157" y="6"/>
                </a:lnTo>
                <a:lnTo>
                  <a:pt x="4165" y="6"/>
                </a:lnTo>
                <a:lnTo>
                  <a:pt x="4169" y="6"/>
                </a:lnTo>
                <a:lnTo>
                  <a:pt x="4173" y="5"/>
                </a:lnTo>
                <a:lnTo>
                  <a:pt x="4177" y="3"/>
                </a:lnTo>
                <a:lnTo>
                  <a:pt x="4181" y="0"/>
                </a:lnTo>
                <a:lnTo>
                  <a:pt x="4243" y="0"/>
                </a:lnTo>
                <a:lnTo>
                  <a:pt x="4246" y="7"/>
                </a:lnTo>
                <a:lnTo>
                  <a:pt x="4248" y="10"/>
                </a:lnTo>
                <a:lnTo>
                  <a:pt x="4247" y="10"/>
                </a:lnTo>
                <a:lnTo>
                  <a:pt x="4249" y="9"/>
                </a:lnTo>
                <a:lnTo>
                  <a:pt x="4251" y="7"/>
                </a:lnTo>
                <a:lnTo>
                  <a:pt x="4253" y="4"/>
                </a:lnTo>
                <a:lnTo>
                  <a:pt x="4255" y="0"/>
                </a:lnTo>
                <a:lnTo>
                  <a:pt x="4249" y="0"/>
                </a:lnTo>
                <a:lnTo>
                  <a:pt x="4252" y="4"/>
                </a:lnTo>
                <a:lnTo>
                  <a:pt x="4255" y="7"/>
                </a:lnTo>
                <a:lnTo>
                  <a:pt x="4257" y="11"/>
                </a:lnTo>
                <a:lnTo>
                  <a:pt x="4257" y="15"/>
                </a:lnTo>
                <a:lnTo>
                  <a:pt x="4256" y="20"/>
                </a:lnTo>
                <a:lnTo>
                  <a:pt x="4254" y="23"/>
                </a:lnTo>
                <a:lnTo>
                  <a:pt x="4252" y="26"/>
                </a:lnTo>
                <a:lnTo>
                  <a:pt x="4250" y="27"/>
                </a:lnTo>
                <a:lnTo>
                  <a:pt x="4244" y="29"/>
                </a:lnTo>
                <a:lnTo>
                  <a:pt x="4238" y="27"/>
                </a:lnTo>
                <a:lnTo>
                  <a:pt x="4232" y="42"/>
                </a:lnTo>
                <a:lnTo>
                  <a:pt x="4225" y="60"/>
                </a:lnTo>
                <a:lnTo>
                  <a:pt x="4220" y="74"/>
                </a:lnTo>
                <a:lnTo>
                  <a:pt x="4217" y="80"/>
                </a:lnTo>
                <a:lnTo>
                  <a:pt x="4217" y="80"/>
                </a:lnTo>
                <a:lnTo>
                  <a:pt x="4218" y="85"/>
                </a:lnTo>
                <a:lnTo>
                  <a:pt x="4219" y="91"/>
                </a:lnTo>
                <a:lnTo>
                  <a:pt x="4224" y="91"/>
                </a:lnTo>
                <a:lnTo>
                  <a:pt x="4228" y="91"/>
                </a:lnTo>
                <a:lnTo>
                  <a:pt x="4233" y="91"/>
                </a:lnTo>
                <a:lnTo>
                  <a:pt x="4237" y="90"/>
                </a:lnTo>
                <a:lnTo>
                  <a:pt x="4245" y="87"/>
                </a:lnTo>
                <a:lnTo>
                  <a:pt x="4251" y="81"/>
                </a:lnTo>
                <a:lnTo>
                  <a:pt x="4263" y="70"/>
                </a:lnTo>
                <a:lnTo>
                  <a:pt x="4275" y="60"/>
                </a:lnTo>
                <a:lnTo>
                  <a:pt x="4283" y="63"/>
                </a:lnTo>
                <a:lnTo>
                  <a:pt x="4291" y="67"/>
                </a:lnTo>
                <a:lnTo>
                  <a:pt x="4284" y="68"/>
                </a:lnTo>
                <a:lnTo>
                  <a:pt x="4278" y="35"/>
                </a:lnTo>
                <a:lnTo>
                  <a:pt x="4286" y="30"/>
                </a:lnTo>
                <a:lnTo>
                  <a:pt x="4292" y="25"/>
                </a:lnTo>
                <a:lnTo>
                  <a:pt x="4296" y="21"/>
                </a:lnTo>
                <a:lnTo>
                  <a:pt x="4299" y="16"/>
                </a:lnTo>
                <a:lnTo>
                  <a:pt x="4303" y="9"/>
                </a:lnTo>
                <a:lnTo>
                  <a:pt x="4304" y="0"/>
                </a:lnTo>
                <a:lnTo>
                  <a:pt x="4323" y="0"/>
                </a:lnTo>
                <a:lnTo>
                  <a:pt x="4325" y="3"/>
                </a:lnTo>
                <a:lnTo>
                  <a:pt x="4326" y="6"/>
                </a:lnTo>
                <a:lnTo>
                  <a:pt x="4326" y="9"/>
                </a:lnTo>
                <a:lnTo>
                  <a:pt x="4326" y="12"/>
                </a:lnTo>
                <a:lnTo>
                  <a:pt x="4324" y="16"/>
                </a:lnTo>
                <a:lnTo>
                  <a:pt x="4320" y="20"/>
                </a:lnTo>
                <a:lnTo>
                  <a:pt x="4315" y="24"/>
                </a:lnTo>
                <a:lnTo>
                  <a:pt x="4309" y="29"/>
                </a:lnTo>
                <a:lnTo>
                  <a:pt x="4309" y="29"/>
                </a:lnTo>
                <a:lnTo>
                  <a:pt x="4319" y="32"/>
                </a:lnTo>
                <a:lnTo>
                  <a:pt x="4327" y="36"/>
                </a:lnTo>
                <a:lnTo>
                  <a:pt x="4329" y="38"/>
                </a:lnTo>
                <a:lnTo>
                  <a:pt x="4330" y="40"/>
                </a:lnTo>
                <a:lnTo>
                  <a:pt x="4331" y="42"/>
                </a:lnTo>
                <a:lnTo>
                  <a:pt x="4331" y="44"/>
                </a:lnTo>
                <a:lnTo>
                  <a:pt x="4329" y="48"/>
                </a:lnTo>
                <a:lnTo>
                  <a:pt x="4326" y="53"/>
                </a:lnTo>
                <a:lnTo>
                  <a:pt x="4321" y="57"/>
                </a:lnTo>
                <a:lnTo>
                  <a:pt x="4317" y="62"/>
                </a:lnTo>
                <a:lnTo>
                  <a:pt x="4319" y="63"/>
                </a:lnTo>
                <a:lnTo>
                  <a:pt x="4323" y="64"/>
                </a:lnTo>
                <a:lnTo>
                  <a:pt x="4326" y="64"/>
                </a:lnTo>
                <a:lnTo>
                  <a:pt x="4329" y="64"/>
                </a:lnTo>
                <a:lnTo>
                  <a:pt x="4335" y="63"/>
                </a:lnTo>
                <a:lnTo>
                  <a:pt x="4340" y="60"/>
                </a:lnTo>
                <a:lnTo>
                  <a:pt x="4350" y="54"/>
                </a:lnTo>
                <a:lnTo>
                  <a:pt x="4360" y="49"/>
                </a:lnTo>
                <a:lnTo>
                  <a:pt x="4360" y="45"/>
                </a:lnTo>
                <a:lnTo>
                  <a:pt x="4362" y="40"/>
                </a:lnTo>
                <a:lnTo>
                  <a:pt x="4364" y="37"/>
                </a:lnTo>
                <a:lnTo>
                  <a:pt x="4366" y="33"/>
                </a:lnTo>
                <a:lnTo>
                  <a:pt x="4373" y="26"/>
                </a:lnTo>
                <a:lnTo>
                  <a:pt x="4379" y="21"/>
                </a:lnTo>
                <a:lnTo>
                  <a:pt x="4386" y="16"/>
                </a:lnTo>
                <a:lnTo>
                  <a:pt x="4393" y="11"/>
                </a:lnTo>
                <a:lnTo>
                  <a:pt x="4400" y="6"/>
                </a:lnTo>
                <a:lnTo>
                  <a:pt x="4406" y="0"/>
                </a:lnTo>
                <a:lnTo>
                  <a:pt x="4464" y="0"/>
                </a:lnTo>
                <a:lnTo>
                  <a:pt x="4462" y="1"/>
                </a:lnTo>
                <a:lnTo>
                  <a:pt x="4462" y="1"/>
                </a:lnTo>
                <a:lnTo>
                  <a:pt x="4462" y="1"/>
                </a:lnTo>
                <a:lnTo>
                  <a:pt x="4468" y="0"/>
                </a:lnTo>
                <a:lnTo>
                  <a:pt x="4474" y="0"/>
                </a:lnTo>
                <a:lnTo>
                  <a:pt x="4480" y="1"/>
                </a:lnTo>
                <a:lnTo>
                  <a:pt x="4486" y="3"/>
                </a:lnTo>
                <a:lnTo>
                  <a:pt x="4492" y="2"/>
                </a:lnTo>
                <a:lnTo>
                  <a:pt x="4498" y="1"/>
                </a:lnTo>
                <a:lnTo>
                  <a:pt x="4490" y="13"/>
                </a:lnTo>
                <a:lnTo>
                  <a:pt x="4480" y="24"/>
                </a:lnTo>
                <a:lnTo>
                  <a:pt x="4470" y="35"/>
                </a:lnTo>
                <a:lnTo>
                  <a:pt x="4458" y="45"/>
                </a:lnTo>
                <a:lnTo>
                  <a:pt x="4452" y="47"/>
                </a:lnTo>
                <a:lnTo>
                  <a:pt x="4448" y="48"/>
                </a:lnTo>
                <a:lnTo>
                  <a:pt x="4444" y="47"/>
                </a:lnTo>
                <a:lnTo>
                  <a:pt x="4442" y="45"/>
                </a:lnTo>
                <a:lnTo>
                  <a:pt x="4438" y="39"/>
                </a:lnTo>
                <a:lnTo>
                  <a:pt x="4434" y="31"/>
                </a:lnTo>
                <a:lnTo>
                  <a:pt x="4434" y="32"/>
                </a:lnTo>
                <a:lnTo>
                  <a:pt x="4434" y="33"/>
                </a:lnTo>
                <a:lnTo>
                  <a:pt x="4432" y="38"/>
                </a:lnTo>
                <a:lnTo>
                  <a:pt x="4430" y="42"/>
                </a:lnTo>
                <a:lnTo>
                  <a:pt x="4420" y="44"/>
                </a:lnTo>
                <a:lnTo>
                  <a:pt x="4410" y="46"/>
                </a:lnTo>
                <a:lnTo>
                  <a:pt x="4407" y="29"/>
                </a:lnTo>
                <a:lnTo>
                  <a:pt x="4408" y="36"/>
                </a:lnTo>
                <a:lnTo>
                  <a:pt x="4411" y="43"/>
                </a:lnTo>
                <a:lnTo>
                  <a:pt x="4413" y="46"/>
                </a:lnTo>
                <a:lnTo>
                  <a:pt x="4416" y="48"/>
                </a:lnTo>
                <a:lnTo>
                  <a:pt x="4419" y="51"/>
                </a:lnTo>
                <a:lnTo>
                  <a:pt x="4424" y="53"/>
                </a:lnTo>
                <a:lnTo>
                  <a:pt x="4430" y="52"/>
                </a:lnTo>
                <a:lnTo>
                  <a:pt x="4436" y="51"/>
                </a:lnTo>
                <a:lnTo>
                  <a:pt x="4438" y="52"/>
                </a:lnTo>
                <a:lnTo>
                  <a:pt x="4439" y="54"/>
                </a:lnTo>
                <a:lnTo>
                  <a:pt x="4439" y="56"/>
                </a:lnTo>
                <a:lnTo>
                  <a:pt x="4439" y="58"/>
                </a:lnTo>
                <a:lnTo>
                  <a:pt x="4432" y="70"/>
                </a:lnTo>
                <a:lnTo>
                  <a:pt x="4425" y="85"/>
                </a:lnTo>
                <a:lnTo>
                  <a:pt x="4422" y="91"/>
                </a:lnTo>
                <a:lnTo>
                  <a:pt x="4418" y="97"/>
                </a:lnTo>
                <a:lnTo>
                  <a:pt x="4412" y="102"/>
                </a:lnTo>
                <a:lnTo>
                  <a:pt x="4406" y="107"/>
                </a:lnTo>
                <a:lnTo>
                  <a:pt x="4400" y="117"/>
                </a:lnTo>
                <a:lnTo>
                  <a:pt x="4394" y="126"/>
                </a:lnTo>
                <a:lnTo>
                  <a:pt x="4388" y="135"/>
                </a:lnTo>
                <a:lnTo>
                  <a:pt x="4381" y="145"/>
                </a:lnTo>
                <a:lnTo>
                  <a:pt x="4374" y="153"/>
                </a:lnTo>
                <a:lnTo>
                  <a:pt x="4366" y="162"/>
                </a:lnTo>
                <a:lnTo>
                  <a:pt x="4361" y="172"/>
                </a:lnTo>
                <a:lnTo>
                  <a:pt x="4356" y="182"/>
                </a:lnTo>
                <a:lnTo>
                  <a:pt x="4351" y="185"/>
                </a:lnTo>
                <a:lnTo>
                  <a:pt x="4344" y="188"/>
                </a:lnTo>
                <a:lnTo>
                  <a:pt x="4331" y="217"/>
                </a:lnTo>
                <a:lnTo>
                  <a:pt x="4316" y="244"/>
                </a:lnTo>
                <a:lnTo>
                  <a:pt x="4308" y="258"/>
                </a:lnTo>
                <a:lnTo>
                  <a:pt x="4299" y="270"/>
                </a:lnTo>
                <a:lnTo>
                  <a:pt x="4288" y="281"/>
                </a:lnTo>
                <a:lnTo>
                  <a:pt x="4275" y="291"/>
                </a:lnTo>
                <a:lnTo>
                  <a:pt x="4272" y="293"/>
                </a:lnTo>
                <a:lnTo>
                  <a:pt x="4270" y="296"/>
                </a:lnTo>
                <a:lnTo>
                  <a:pt x="4268" y="299"/>
                </a:lnTo>
                <a:lnTo>
                  <a:pt x="4267" y="302"/>
                </a:lnTo>
                <a:lnTo>
                  <a:pt x="4267" y="313"/>
                </a:lnTo>
                <a:lnTo>
                  <a:pt x="4265" y="322"/>
                </a:lnTo>
                <a:lnTo>
                  <a:pt x="4263" y="331"/>
                </a:lnTo>
                <a:lnTo>
                  <a:pt x="4261" y="339"/>
                </a:lnTo>
                <a:lnTo>
                  <a:pt x="4257" y="347"/>
                </a:lnTo>
                <a:lnTo>
                  <a:pt x="4253" y="354"/>
                </a:lnTo>
                <a:lnTo>
                  <a:pt x="4248" y="362"/>
                </a:lnTo>
                <a:lnTo>
                  <a:pt x="4243" y="369"/>
                </a:lnTo>
                <a:lnTo>
                  <a:pt x="4220" y="395"/>
                </a:lnTo>
                <a:lnTo>
                  <a:pt x="4197" y="421"/>
                </a:lnTo>
                <a:lnTo>
                  <a:pt x="4192" y="429"/>
                </a:lnTo>
                <a:lnTo>
                  <a:pt x="4188" y="436"/>
                </a:lnTo>
                <a:lnTo>
                  <a:pt x="4185" y="444"/>
                </a:lnTo>
                <a:lnTo>
                  <a:pt x="4181" y="452"/>
                </a:lnTo>
                <a:lnTo>
                  <a:pt x="4176" y="468"/>
                </a:lnTo>
                <a:lnTo>
                  <a:pt x="4170" y="484"/>
                </a:lnTo>
                <a:lnTo>
                  <a:pt x="4168" y="489"/>
                </a:lnTo>
                <a:lnTo>
                  <a:pt x="4166" y="495"/>
                </a:lnTo>
                <a:lnTo>
                  <a:pt x="4165" y="497"/>
                </a:lnTo>
                <a:lnTo>
                  <a:pt x="4163" y="498"/>
                </a:lnTo>
                <a:lnTo>
                  <a:pt x="4162" y="499"/>
                </a:lnTo>
                <a:lnTo>
                  <a:pt x="4159" y="499"/>
                </a:lnTo>
                <a:lnTo>
                  <a:pt x="4154" y="497"/>
                </a:lnTo>
                <a:lnTo>
                  <a:pt x="4150" y="496"/>
                </a:lnTo>
                <a:lnTo>
                  <a:pt x="4146" y="496"/>
                </a:lnTo>
                <a:lnTo>
                  <a:pt x="4142" y="496"/>
                </a:lnTo>
                <a:lnTo>
                  <a:pt x="4139" y="497"/>
                </a:lnTo>
                <a:lnTo>
                  <a:pt x="4135" y="499"/>
                </a:lnTo>
                <a:lnTo>
                  <a:pt x="4132" y="501"/>
                </a:lnTo>
                <a:lnTo>
                  <a:pt x="4130" y="504"/>
                </a:lnTo>
                <a:lnTo>
                  <a:pt x="4122" y="515"/>
                </a:lnTo>
                <a:lnTo>
                  <a:pt x="4114" y="527"/>
                </a:lnTo>
                <a:lnTo>
                  <a:pt x="4090" y="554"/>
                </a:lnTo>
                <a:lnTo>
                  <a:pt x="4067" y="583"/>
                </a:lnTo>
                <a:lnTo>
                  <a:pt x="4043" y="610"/>
                </a:lnTo>
                <a:lnTo>
                  <a:pt x="4019" y="638"/>
                </a:lnTo>
                <a:lnTo>
                  <a:pt x="3997" y="659"/>
                </a:lnTo>
                <a:lnTo>
                  <a:pt x="3975" y="679"/>
                </a:lnTo>
                <a:lnTo>
                  <a:pt x="3951" y="700"/>
                </a:lnTo>
                <a:lnTo>
                  <a:pt x="3929" y="719"/>
                </a:lnTo>
                <a:lnTo>
                  <a:pt x="3905" y="739"/>
                </a:lnTo>
                <a:lnTo>
                  <a:pt x="3882" y="760"/>
                </a:lnTo>
                <a:lnTo>
                  <a:pt x="3859" y="780"/>
                </a:lnTo>
                <a:lnTo>
                  <a:pt x="3838" y="802"/>
                </a:lnTo>
                <a:lnTo>
                  <a:pt x="3823" y="818"/>
                </a:lnTo>
                <a:lnTo>
                  <a:pt x="3805" y="834"/>
                </a:lnTo>
                <a:lnTo>
                  <a:pt x="3797" y="842"/>
                </a:lnTo>
                <a:lnTo>
                  <a:pt x="3788" y="849"/>
                </a:lnTo>
                <a:lnTo>
                  <a:pt x="3779" y="857"/>
                </a:lnTo>
                <a:lnTo>
                  <a:pt x="3769" y="863"/>
                </a:lnTo>
                <a:lnTo>
                  <a:pt x="3761" y="870"/>
                </a:lnTo>
                <a:lnTo>
                  <a:pt x="3753" y="878"/>
                </a:lnTo>
                <a:lnTo>
                  <a:pt x="3759" y="888"/>
                </a:lnTo>
                <a:lnTo>
                  <a:pt x="3765" y="898"/>
                </a:lnTo>
                <a:lnTo>
                  <a:pt x="3779" y="909"/>
                </a:lnTo>
                <a:lnTo>
                  <a:pt x="3793" y="921"/>
                </a:lnTo>
                <a:lnTo>
                  <a:pt x="3794" y="918"/>
                </a:lnTo>
                <a:lnTo>
                  <a:pt x="3795" y="915"/>
                </a:lnTo>
                <a:lnTo>
                  <a:pt x="3798" y="912"/>
                </a:lnTo>
                <a:lnTo>
                  <a:pt x="3801" y="909"/>
                </a:lnTo>
                <a:lnTo>
                  <a:pt x="3814" y="901"/>
                </a:lnTo>
                <a:lnTo>
                  <a:pt x="3828" y="892"/>
                </a:lnTo>
                <a:lnTo>
                  <a:pt x="3851" y="868"/>
                </a:lnTo>
                <a:lnTo>
                  <a:pt x="3875" y="843"/>
                </a:lnTo>
                <a:lnTo>
                  <a:pt x="3898" y="819"/>
                </a:lnTo>
                <a:lnTo>
                  <a:pt x="3922" y="794"/>
                </a:lnTo>
                <a:lnTo>
                  <a:pt x="3932" y="783"/>
                </a:lnTo>
                <a:lnTo>
                  <a:pt x="3942" y="773"/>
                </a:lnTo>
                <a:lnTo>
                  <a:pt x="3952" y="762"/>
                </a:lnTo>
                <a:lnTo>
                  <a:pt x="3963" y="752"/>
                </a:lnTo>
                <a:lnTo>
                  <a:pt x="3963" y="752"/>
                </a:lnTo>
                <a:lnTo>
                  <a:pt x="3964" y="750"/>
                </a:lnTo>
                <a:lnTo>
                  <a:pt x="3965" y="749"/>
                </a:lnTo>
                <a:lnTo>
                  <a:pt x="3982" y="729"/>
                </a:lnTo>
                <a:lnTo>
                  <a:pt x="4001" y="711"/>
                </a:lnTo>
                <a:lnTo>
                  <a:pt x="4018" y="692"/>
                </a:lnTo>
                <a:lnTo>
                  <a:pt x="4036" y="672"/>
                </a:lnTo>
                <a:lnTo>
                  <a:pt x="4058" y="646"/>
                </a:lnTo>
                <a:lnTo>
                  <a:pt x="4081" y="619"/>
                </a:lnTo>
                <a:lnTo>
                  <a:pt x="4105" y="594"/>
                </a:lnTo>
                <a:lnTo>
                  <a:pt x="4130" y="569"/>
                </a:lnTo>
                <a:lnTo>
                  <a:pt x="4132" y="566"/>
                </a:lnTo>
                <a:lnTo>
                  <a:pt x="4134" y="564"/>
                </a:lnTo>
                <a:lnTo>
                  <a:pt x="4136" y="563"/>
                </a:lnTo>
                <a:lnTo>
                  <a:pt x="4139" y="564"/>
                </a:lnTo>
                <a:lnTo>
                  <a:pt x="4142" y="566"/>
                </a:lnTo>
                <a:lnTo>
                  <a:pt x="4145" y="571"/>
                </a:lnTo>
                <a:lnTo>
                  <a:pt x="4145" y="574"/>
                </a:lnTo>
                <a:lnTo>
                  <a:pt x="4144" y="576"/>
                </a:lnTo>
                <a:lnTo>
                  <a:pt x="4146" y="576"/>
                </a:lnTo>
                <a:lnTo>
                  <a:pt x="4149" y="576"/>
                </a:lnTo>
                <a:lnTo>
                  <a:pt x="4152" y="575"/>
                </a:lnTo>
                <a:lnTo>
                  <a:pt x="4154" y="575"/>
                </a:lnTo>
                <a:lnTo>
                  <a:pt x="4157" y="576"/>
                </a:lnTo>
                <a:lnTo>
                  <a:pt x="4160" y="577"/>
                </a:lnTo>
                <a:lnTo>
                  <a:pt x="4158" y="574"/>
                </a:lnTo>
                <a:lnTo>
                  <a:pt x="4157" y="571"/>
                </a:lnTo>
                <a:lnTo>
                  <a:pt x="4156" y="567"/>
                </a:lnTo>
                <a:lnTo>
                  <a:pt x="4157" y="564"/>
                </a:lnTo>
                <a:lnTo>
                  <a:pt x="4156" y="564"/>
                </a:lnTo>
                <a:lnTo>
                  <a:pt x="4155" y="565"/>
                </a:lnTo>
                <a:lnTo>
                  <a:pt x="4151" y="564"/>
                </a:lnTo>
                <a:lnTo>
                  <a:pt x="4148" y="564"/>
                </a:lnTo>
                <a:lnTo>
                  <a:pt x="4146" y="562"/>
                </a:lnTo>
                <a:lnTo>
                  <a:pt x="4143" y="560"/>
                </a:lnTo>
                <a:lnTo>
                  <a:pt x="4142" y="559"/>
                </a:lnTo>
                <a:lnTo>
                  <a:pt x="4142" y="557"/>
                </a:lnTo>
                <a:lnTo>
                  <a:pt x="4142" y="555"/>
                </a:lnTo>
                <a:lnTo>
                  <a:pt x="4142" y="553"/>
                </a:lnTo>
                <a:lnTo>
                  <a:pt x="4144" y="549"/>
                </a:lnTo>
                <a:lnTo>
                  <a:pt x="4145" y="546"/>
                </a:lnTo>
                <a:lnTo>
                  <a:pt x="4147" y="543"/>
                </a:lnTo>
                <a:lnTo>
                  <a:pt x="4151" y="540"/>
                </a:lnTo>
                <a:lnTo>
                  <a:pt x="4168" y="514"/>
                </a:lnTo>
                <a:lnTo>
                  <a:pt x="4186" y="488"/>
                </a:lnTo>
                <a:lnTo>
                  <a:pt x="4203" y="462"/>
                </a:lnTo>
                <a:lnTo>
                  <a:pt x="4222" y="439"/>
                </a:lnTo>
                <a:lnTo>
                  <a:pt x="4222" y="439"/>
                </a:lnTo>
                <a:lnTo>
                  <a:pt x="4222" y="438"/>
                </a:lnTo>
                <a:lnTo>
                  <a:pt x="4225" y="440"/>
                </a:lnTo>
                <a:lnTo>
                  <a:pt x="4228" y="444"/>
                </a:lnTo>
                <a:lnTo>
                  <a:pt x="4234" y="449"/>
                </a:lnTo>
                <a:lnTo>
                  <a:pt x="4239" y="454"/>
                </a:lnTo>
                <a:lnTo>
                  <a:pt x="4243" y="459"/>
                </a:lnTo>
                <a:lnTo>
                  <a:pt x="4247" y="462"/>
                </a:lnTo>
                <a:lnTo>
                  <a:pt x="4250" y="463"/>
                </a:lnTo>
                <a:lnTo>
                  <a:pt x="4251" y="463"/>
                </a:lnTo>
                <a:lnTo>
                  <a:pt x="4250" y="458"/>
                </a:lnTo>
                <a:lnTo>
                  <a:pt x="4250" y="453"/>
                </a:lnTo>
                <a:lnTo>
                  <a:pt x="4250" y="448"/>
                </a:lnTo>
                <a:lnTo>
                  <a:pt x="4251" y="445"/>
                </a:lnTo>
                <a:lnTo>
                  <a:pt x="4254" y="438"/>
                </a:lnTo>
                <a:lnTo>
                  <a:pt x="4257" y="433"/>
                </a:lnTo>
                <a:lnTo>
                  <a:pt x="4261" y="428"/>
                </a:lnTo>
                <a:lnTo>
                  <a:pt x="4265" y="424"/>
                </a:lnTo>
                <a:lnTo>
                  <a:pt x="4267" y="420"/>
                </a:lnTo>
                <a:lnTo>
                  <a:pt x="4268" y="414"/>
                </a:lnTo>
                <a:lnTo>
                  <a:pt x="4273" y="417"/>
                </a:lnTo>
                <a:lnTo>
                  <a:pt x="4273" y="416"/>
                </a:lnTo>
                <a:lnTo>
                  <a:pt x="4273" y="416"/>
                </a:lnTo>
                <a:lnTo>
                  <a:pt x="4272" y="416"/>
                </a:lnTo>
                <a:lnTo>
                  <a:pt x="4271" y="416"/>
                </a:lnTo>
                <a:lnTo>
                  <a:pt x="4270" y="418"/>
                </a:lnTo>
                <a:lnTo>
                  <a:pt x="4279" y="422"/>
                </a:lnTo>
                <a:lnTo>
                  <a:pt x="4285" y="427"/>
                </a:lnTo>
                <a:lnTo>
                  <a:pt x="4285" y="427"/>
                </a:lnTo>
                <a:lnTo>
                  <a:pt x="4285" y="424"/>
                </a:lnTo>
                <a:lnTo>
                  <a:pt x="4285" y="421"/>
                </a:lnTo>
                <a:lnTo>
                  <a:pt x="4285" y="420"/>
                </a:lnTo>
                <a:lnTo>
                  <a:pt x="4286" y="419"/>
                </a:lnTo>
                <a:lnTo>
                  <a:pt x="4289" y="417"/>
                </a:lnTo>
                <a:lnTo>
                  <a:pt x="4296" y="416"/>
                </a:lnTo>
                <a:lnTo>
                  <a:pt x="4295" y="423"/>
                </a:lnTo>
                <a:lnTo>
                  <a:pt x="4295" y="423"/>
                </a:lnTo>
                <a:lnTo>
                  <a:pt x="4295" y="423"/>
                </a:lnTo>
                <a:lnTo>
                  <a:pt x="4291" y="424"/>
                </a:lnTo>
                <a:lnTo>
                  <a:pt x="4288" y="423"/>
                </a:lnTo>
                <a:lnTo>
                  <a:pt x="4285" y="421"/>
                </a:lnTo>
                <a:lnTo>
                  <a:pt x="4283" y="419"/>
                </a:lnTo>
                <a:lnTo>
                  <a:pt x="4281" y="416"/>
                </a:lnTo>
                <a:lnTo>
                  <a:pt x="4280" y="412"/>
                </a:lnTo>
                <a:lnTo>
                  <a:pt x="4279" y="408"/>
                </a:lnTo>
                <a:lnTo>
                  <a:pt x="4279" y="404"/>
                </a:lnTo>
                <a:lnTo>
                  <a:pt x="4280" y="400"/>
                </a:lnTo>
                <a:lnTo>
                  <a:pt x="4281" y="395"/>
                </a:lnTo>
                <a:lnTo>
                  <a:pt x="4283" y="391"/>
                </a:lnTo>
                <a:lnTo>
                  <a:pt x="4286" y="386"/>
                </a:lnTo>
                <a:lnTo>
                  <a:pt x="4290" y="382"/>
                </a:lnTo>
                <a:lnTo>
                  <a:pt x="4294" y="378"/>
                </a:lnTo>
                <a:lnTo>
                  <a:pt x="4299" y="374"/>
                </a:lnTo>
                <a:lnTo>
                  <a:pt x="4305" y="371"/>
                </a:lnTo>
                <a:lnTo>
                  <a:pt x="4308" y="381"/>
                </a:lnTo>
                <a:lnTo>
                  <a:pt x="4312" y="390"/>
                </a:lnTo>
                <a:lnTo>
                  <a:pt x="4312" y="389"/>
                </a:lnTo>
                <a:lnTo>
                  <a:pt x="4312" y="389"/>
                </a:lnTo>
                <a:lnTo>
                  <a:pt x="4312" y="383"/>
                </a:lnTo>
                <a:lnTo>
                  <a:pt x="4312" y="379"/>
                </a:lnTo>
                <a:lnTo>
                  <a:pt x="4313" y="375"/>
                </a:lnTo>
                <a:lnTo>
                  <a:pt x="4315" y="372"/>
                </a:lnTo>
                <a:lnTo>
                  <a:pt x="4316" y="370"/>
                </a:lnTo>
                <a:lnTo>
                  <a:pt x="4318" y="368"/>
                </a:lnTo>
                <a:lnTo>
                  <a:pt x="4320" y="367"/>
                </a:lnTo>
                <a:lnTo>
                  <a:pt x="4324" y="366"/>
                </a:lnTo>
                <a:lnTo>
                  <a:pt x="4336" y="367"/>
                </a:lnTo>
                <a:lnTo>
                  <a:pt x="4348" y="369"/>
                </a:lnTo>
                <a:lnTo>
                  <a:pt x="4347" y="375"/>
                </a:lnTo>
                <a:lnTo>
                  <a:pt x="4344" y="380"/>
                </a:lnTo>
                <a:lnTo>
                  <a:pt x="4341" y="385"/>
                </a:lnTo>
                <a:lnTo>
                  <a:pt x="4338" y="390"/>
                </a:lnTo>
                <a:lnTo>
                  <a:pt x="4330" y="400"/>
                </a:lnTo>
                <a:lnTo>
                  <a:pt x="4321" y="409"/>
                </a:lnTo>
                <a:lnTo>
                  <a:pt x="4313" y="419"/>
                </a:lnTo>
                <a:lnTo>
                  <a:pt x="4305" y="428"/>
                </a:lnTo>
                <a:lnTo>
                  <a:pt x="4299" y="438"/>
                </a:lnTo>
                <a:lnTo>
                  <a:pt x="4294" y="449"/>
                </a:lnTo>
                <a:lnTo>
                  <a:pt x="4290" y="451"/>
                </a:lnTo>
                <a:lnTo>
                  <a:pt x="4288" y="453"/>
                </a:lnTo>
                <a:lnTo>
                  <a:pt x="4286" y="456"/>
                </a:lnTo>
                <a:lnTo>
                  <a:pt x="4285" y="459"/>
                </a:lnTo>
                <a:lnTo>
                  <a:pt x="4282" y="463"/>
                </a:lnTo>
                <a:lnTo>
                  <a:pt x="4278" y="466"/>
                </a:lnTo>
                <a:lnTo>
                  <a:pt x="4270" y="470"/>
                </a:lnTo>
                <a:lnTo>
                  <a:pt x="4260" y="473"/>
                </a:lnTo>
                <a:lnTo>
                  <a:pt x="4260" y="473"/>
                </a:lnTo>
                <a:lnTo>
                  <a:pt x="4260" y="472"/>
                </a:lnTo>
                <a:lnTo>
                  <a:pt x="4242" y="504"/>
                </a:lnTo>
                <a:lnTo>
                  <a:pt x="4222" y="540"/>
                </a:lnTo>
                <a:lnTo>
                  <a:pt x="4212" y="557"/>
                </a:lnTo>
                <a:lnTo>
                  <a:pt x="4202" y="574"/>
                </a:lnTo>
                <a:lnTo>
                  <a:pt x="4191" y="591"/>
                </a:lnTo>
                <a:lnTo>
                  <a:pt x="4178" y="606"/>
                </a:lnTo>
                <a:lnTo>
                  <a:pt x="4181" y="606"/>
                </a:lnTo>
                <a:lnTo>
                  <a:pt x="4181" y="615"/>
                </a:lnTo>
                <a:lnTo>
                  <a:pt x="4179" y="619"/>
                </a:lnTo>
                <a:lnTo>
                  <a:pt x="4178" y="620"/>
                </a:lnTo>
                <a:lnTo>
                  <a:pt x="4177" y="620"/>
                </a:lnTo>
                <a:lnTo>
                  <a:pt x="4175" y="619"/>
                </a:lnTo>
                <a:lnTo>
                  <a:pt x="4174" y="618"/>
                </a:lnTo>
                <a:lnTo>
                  <a:pt x="4167" y="612"/>
                </a:lnTo>
                <a:lnTo>
                  <a:pt x="4163" y="609"/>
                </a:lnTo>
                <a:lnTo>
                  <a:pt x="4158" y="615"/>
                </a:lnTo>
                <a:lnTo>
                  <a:pt x="4153" y="619"/>
                </a:lnTo>
                <a:lnTo>
                  <a:pt x="4145" y="625"/>
                </a:lnTo>
                <a:lnTo>
                  <a:pt x="4127" y="632"/>
                </a:lnTo>
                <a:lnTo>
                  <a:pt x="4127" y="632"/>
                </a:lnTo>
                <a:lnTo>
                  <a:pt x="4127" y="632"/>
                </a:lnTo>
                <a:lnTo>
                  <a:pt x="4128" y="639"/>
                </a:lnTo>
                <a:lnTo>
                  <a:pt x="4128" y="645"/>
                </a:lnTo>
                <a:lnTo>
                  <a:pt x="4128" y="653"/>
                </a:lnTo>
                <a:lnTo>
                  <a:pt x="4127" y="661"/>
                </a:lnTo>
                <a:lnTo>
                  <a:pt x="4125" y="669"/>
                </a:lnTo>
                <a:lnTo>
                  <a:pt x="4122" y="675"/>
                </a:lnTo>
                <a:lnTo>
                  <a:pt x="4120" y="678"/>
                </a:lnTo>
                <a:lnTo>
                  <a:pt x="4117" y="680"/>
                </a:lnTo>
                <a:lnTo>
                  <a:pt x="4114" y="682"/>
                </a:lnTo>
                <a:lnTo>
                  <a:pt x="4110" y="683"/>
                </a:lnTo>
                <a:lnTo>
                  <a:pt x="4116" y="682"/>
                </a:lnTo>
                <a:lnTo>
                  <a:pt x="4116" y="692"/>
                </a:lnTo>
                <a:lnTo>
                  <a:pt x="4115" y="695"/>
                </a:lnTo>
                <a:lnTo>
                  <a:pt x="4113" y="695"/>
                </a:lnTo>
                <a:lnTo>
                  <a:pt x="4111" y="692"/>
                </a:lnTo>
                <a:lnTo>
                  <a:pt x="4106" y="683"/>
                </a:lnTo>
                <a:lnTo>
                  <a:pt x="4104" y="680"/>
                </a:lnTo>
                <a:lnTo>
                  <a:pt x="4105" y="685"/>
                </a:lnTo>
                <a:lnTo>
                  <a:pt x="4104" y="687"/>
                </a:lnTo>
                <a:lnTo>
                  <a:pt x="4103" y="691"/>
                </a:lnTo>
                <a:lnTo>
                  <a:pt x="4101" y="694"/>
                </a:lnTo>
                <a:lnTo>
                  <a:pt x="4098" y="698"/>
                </a:lnTo>
                <a:lnTo>
                  <a:pt x="4091" y="704"/>
                </a:lnTo>
                <a:lnTo>
                  <a:pt x="4086" y="710"/>
                </a:lnTo>
                <a:lnTo>
                  <a:pt x="4085" y="715"/>
                </a:lnTo>
                <a:lnTo>
                  <a:pt x="4082" y="719"/>
                </a:lnTo>
                <a:lnTo>
                  <a:pt x="4077" y="721"/>
                </a:lnTo>
                <a:lnTo>
                  <a:pt x="4073" y="721"/>
                </a:lnTo>
                <a:lnTo>
                  <a:pt x="4073" y="722"/>
                </a:lnTo>
                <a:lnTo>
                  <a:pt x="4073" y="722"/>
                </a:lnTo>
                <a:lnTo>
                  <a:pt x="4066" y="734"/>
                </a:lnTo>
                <a:lnTo>
                  <a:pt x="4058" y="746"/>
                </a:lnTo>
                <a:lnTo>
                  <a:pt x="4049" y="757"/>
                </a:lnTo>
                <a:lnTo>
                  <a:pt x="4039" y="768"/>
                </a:lnTo>
                <a:lnTo>
                  <a:pt x="4029" y="777"/>
                </a:lnTo>
                <a:lnTo>
                  <a:pt x="4019" y="786"/>
                </a:lnTo>
                <a:lnTo>
                  <a:pt x="4008" y="795"/>
                </a:lnTo>
                <a:lnTo>
                  <a:pt x="3995" y="803"/>
                </a:lnTo>
                <a:lnTo>
                  <a:pt x="3994" y="806"/>
                </a:lnTo>
                <a:lnTo>
                  <a:pt x="3994" y="808"/>
                </a:lnTo>
                <a:lnTo>
                  <a:pt x="3986" y="819"/>
                </a:lnTo>
                <a:lnTo>
                  <a:pt x="3978" y="830"/>
                </a:lnTo>
                <a:lnTo>
                  <a:pt x="3969" y="840"/>
                </a:lnTo>
                <a:lnTo>
                  <a:pt x="3959" y="849"/>
                </a:lnTo>
                <a:lnTo>
                  <a:pt x="3939" y="869"/>
                </a:lnTo>
                <a:lnTo>
                  <a:pt x="3920" y="887"/>
                </a:lnTo>
                <a:lnTo>
                  <a:pt x="3918" y="889"/>
                </a:lnTo>
                <a:lnTo>
                  <a:pt x="3915" y="891"/>
                </a:lnTo>
                <a:lnTo>
                  <a:pt x="3916" y="896"/>
                </a:lnTo>
                <a:lnTo>
                  <a:pt x="3918" y="899"/>
                </a:lnTo>
                <a:lnTo>
                  <a:pt x="3920" y="899"/>
                </a:lnTo>
                <a:lnTo>
                  <a:pt x="3922" y="899"/>
                </a:lnTo>
                <a:lnTo>
                  <a:pt x="3925" y="899"/>
                </a:lnTo>
                <a:lnTo>
                  <a:pt x="3929" y="898"/>
                </a:lnTo>
                <a:lnTo>
                  <a:pt x="3931" y="892"/>
                </a:lnTo>
                <a:lnTo>
                  <a:pt x="3935" y="888"/>
                </a:lnTo>
                <a:lnTo>
                  <a:pt x="3939" y="884"/>
                </a:lnTo>
                <a:lnTo>
                  <a:pt x="3943" y="880"/>
                </a:lnTo>
                <a:lnTo>
                  <a:pt x="3948" y="877"/>
                </a:lnTo>
                <a:lnTo>
                  <a:pt x="3952" y="873"/>
                </a:lnTo>
                <a:lnTo>
                  <a:pt x="3957" y="869"/>
                </a:lnTo>
                <a:lnTo>
                  <a:pt x="3960" y="864"/>
                </a:lnTo>
                <a:lnTo>
                  <a:pt x="3962" y="864"/>
                </a:lnTo>
                <a:lnTo>
                  <a:pt x="3964" y="864"/>
                </a:lnTo>
                <a:lnTo>
                  <a:pt x="3962" y="864"/>
                </a:lnTo>
                <a:lnTo>
                  <a:pt x="3960" y="864"/>
                </a:lnTo>
                <a:lnTo>
                  <a:pt x="3969" y="856"/>
                </a:lnTo>
                <a:lnTo>
                  <a:pt x="3979" y="847"/>
                </a:lnTo>
                <a:lnTo>
                  <a:pt x="3983" y="844"/>
                </a:lnTo>
                <a:lnTo>
                  <a:pt x="3987" y="839"/>
                </a:lnTo>
                <a:lnTo>
                  <a:pt x="3989" y="838"/>
                </a:lnTo>
                <a:lnTo>
                  <a:pt x="3991" y="838"/>
                </a:lnTo>
                <a:lnTo>
                  <a:pt x="3993" y="840"/>
                </a:lnTo>
                <a:lnTo>
                  <a:pt x="3997" y="844"/>
                </a:lnTo>
                <a:lnTo>
                  <a:pt x="4001" y="845"/>
                </a:lnTo>
                <a:lnTo>
                  <a:pt x="4003" y="847"/>
                </a:lnTo>
                <a:lnTo>
                  <a:pt x="4006" y="849"/>
                </a:lnTo>
                <a:lnTo>
                  <a:pt x="4007" y="851"/>
                </a:lnTo>
                <a:lnTo>
                  <a:pt x="4010" y="857"/>
                </a:lnTo>
                <a:lnTo>
                  <a:pt x="4010" y="864"/>
                </a:lnTo>
                <a:lnTo>
                  <a:pt x="4009" y="868"/>
                </a:lnTo>
                <a:lnTo>
                  <a:pt x="4007" y="873"/>
                </a:lnTo>
                <a:lnTo>
                  <a:pt x="4005" y="877"/>
                </a:lnTo>
                <a:lnTo>
                  <a:pt x="4002" y="881"/>
                </a:lnTo>
                <a:lnTo>
                  <a:pt x="3995" y="885"/>
                </a:lnTo>
                <a:lnTo>
                  <a:pt x="3990" y="890"/>
                </a:lnTo>
                <a:lnTo>
                  <a:pt x="3989" y="892"/>
                </a:lnTo>
                <a:lnTo>
                  <a:pt x="3989" y="893"/>
                </a:lnTo>
                <a:lnTo>
                  <a:pt x="3992" y="898"/>
                </a:lnTo>
                <a:lnTo>
                  <a:pt x="3995" y="903"/>
                </a:lnTo>
                <a:lnTo>
                  <a:pt x="3999" y="907"/>
                </a:lnTo>
                <a:lnTo>
                  <a:pt x="4005" y="912"/>
                </a:lnTo>
                <a:lnTo>
                  <a:pt x="4006" y="911"/>
                </a:lnTo>
                <a:lnTo>
                  <a:pt x="4007" y="909"/>
                </a:lnTo>
                <a:lnTo>
                  <a:pt x="4019" y="895"/>
                </a:lnTo>
                <a:lnTo>
                  <a:pt x="4031" y="882"/>
                </a:lnTo>
                <a:lnTo>
                  <a:pt x="4032" y="882"/>
                </a:lnTo>
                <a:lnTo>
                  <a:pt x="4032" y="881"/>
                </a:lnTo>
                <a:lnTo>
                  <a:pt x="4026" y="883"/>
                </a:lnTo>
                <a:lnTo>
                  <a:pt x="4020" y="886"/>
                </a:lnTo>
                <a:lnTo>
                  <a:pt x="4017" y="886"/>
                </a:lnTo>
                <a:lnTo>
                  <a:pt x="4015" y="886"/>
                </a:lnTo>
                <a:lnTo>
                  <a:pt x="4012" y="886"/>
                </a:lnTo>
                <a:lnTo>
                  <a:pt x="4009" y="884"/>
                </a:lnTo>
                <a:lnTo>
                  <a:pt x="4007" y="881"/>
                </a:lnTo>
                <a:lnTo>
                  <a:pt x="4007" y="877"/>
                </a:lnTo>
                <a:lnTo>
                  <a:pt x="4010" y="874"/>
                </a:lnTo>
                <a:lnTo>
                  <a:pt x="4012" y="871"/>
                </a:lnTo>
                <a:lnTo>
                  <a:pt x="4013" y="868"/>
                </a:lnTo>
                <a:lnTo>
                  <a:pt x="4013" y="865"/>
                </a:lnTo>
                <a:lnTo>
                  <a:pt x="4013" y="859"/>
                </a:lnTo>
                <a:lnTo>
                  <a:pt x="4011" y="852"/>
                </a:lnTo>
                <a:lnTo>
                  <a:pt x="4010" y="845"/>
                </a:lnTo>
                <a:lnTo>
                  <a:pt x="4009" y="839"/>
                </a:lnTo>
                <a:lnTo>
                  <a:pt x="4009" y="836"/>
                </a:lnTo>
                <a:lnTo>
                  <a:pt x="4009" y="833"/>
                </a:lnTo>
                <a:lnTo>
                  <a:pt x="4010" y="830"/>
                </a:lnTo>
                <a:lnTo>
                  <a:pt x="4012" y="827"/>
                </a:lnTo>
                <a:lnTo>
                  <a:pt x="4019" y="822"/>
                </a:lnTo>
                <a:lnTo>
                  <a:pt x="4026" y="817"/>
                </a:lnTo>
                <a:lnTo>
                  <a:pt x="4028" y="813"/>
                </a:lnTo>
                <a:lnTo>
                  <a:pt x="4030" y="810"/>
                </a:lnTo>
                <a:lnTo>
                  <a:pt x="4030" y="805"/>
                </a:lnTo>
                <a:lnTo>
                  <a:pt x="4028" y="798"/>
                </a:lnTo>
                <a:lnTo>
                  <a:pt x="4028" y="795"/>
                </a:lnTo>
                <a:lnTo>
                  <a:pt x="4028" y="792"/>
                </a:lnTo>
                <a:lnTo>
                  <a:pt x="4029" y="788"/>
                </a:lnTo>
                <a:lnTo>
                  <a:pt x="4031" y="785"/>
                </a:lnTo>
                <a:lnTo>
                  <a:pt x="4034" y="783"/>
                </a:lnTo>
                <a:lnTo>
                  <a:pt x="4038" y="782"/>
                </a:lnTo>
                <a:lnTo>
                  <a:pt x="4043" y="784"/>
                </a:lnTo>
                <a:lnTo>
                  <a:pt x="4050" y="789"/>
                </a:lnTo>
                <a:lnTo>
                  <a:pt x="4052" y="790"/>
                </a:lnTo>
                <a:lnTo>
                  <a:pt x="4054" y="790"/>
                </a:lnTo>
                <a:lnTo>
                  <a:pt x="4056" y="789"/>
                </a:lnTo>
                <a:lnTo>
                  <a:pt x="4057" y="787"/>
                </a:lnTo>
                <a:lnTo>
                  <a:pt x="4059" y="784"/>
                </a:lnTo>
                <a:lnTo>
                  <a:pt x="4060" y="781"/>
                </a:lnTo>
                <a:lnTo>
                  <a:pt x="4060" y="778"/>
                </a:lnTo>
                <a:lnTo>
                  <a:pt x="4060" y="775"/>
                </a:lnTo>
                <a:lnTo>
                  <a:pt x="4062" y="777"/>
                </a:lnTo>
                <a:lnTo>
                  <a:pt x="4064" y="778"/>
                </a:lnTo>
                <a:lnTo>
                  <a:pt x="4062" y="777"/>
                </a:lnTo>
                <a:lnTo>
                  <a:pt x="4060" y="775"/>
                </a:lnTo>
                <a:lnTo>
                  <a:pt x="4060" y="767"/>
                </a:lnTo>
                <a:lnTo>
                  <a:pt x="4063" y="759"/>
                </a:lnTo>
                <a:lnTo>
                  <a:pt x="4067" y="753"/>
                </a:lnTo>
                <a:lnTo>
                  <a:pt x="4072" y="746"/>
                </a:lnTo>
                <a:lnTo>
                  <a:pt x="4082" y="734"/>
                </a:lnTo>
                <a:lnTo>
                  <a:pt x="4093" y="722"/>
                </a:lnTo>
                <a:lnTo>
                  <a:pt x="4099" y="717"/>
                </a:lnTo>
                <a:lnTo>
                  <a:pt x="4104" y="710"/>
                </a:lnTo>
                <a:lnTo>
                  <a:pt x="4109" y="704"/>
                </a:lnTo>
                <a:lnTo>
                  <a:pt x="4113" y="697"/>
                </a:lnTo>
                <a:lnTo>
                  <a:pt x="4118" y="691"/>
                </a:lnTo>
                <a:lnTo>
                  <a:pt x="4123" y="684"/>
                </a:lnTo>
                <a:lnTo>
                  <a:pt x="4129" y="678"/>
                </a:lnTo>
                <a:lnTo>
                  <a:pt x="4136" y="673"/>
                </a:lnTo>
                <a:lnTo>
                  <a:pt x="4164" y="642"/>
                </a:lnTo>
                <a:lnTo>
                  <a:pt x="4193" y="610"/>
                </a:lnTo>
                <a:lnTo>
                  <a:pt x="4207" y="595"/>
                </a:lnTo>
                <a:lnTo>
                  <a:pt x="4220" y="580"/>
                </a:lnTo>
                <a:lnTo>
                  <a:pt x="4232" y="564"/>
                </a:lnTo>
                <a:lnTo>
                  <a:pt x="4242" y="549"/>
                </a:lnTo>
                <a:lnTo>
                  <a:pt x="4243" y="550"/>
                </a:lnTo>
                <a:lnTo>
                  <a:pt x="4243" y="548"/>
                </a:lnTo>
                <a:lnTo>
                  <a:pt x="4247" y="548"/>
                </a:lnTo>
                <a:lnTo>
                  <a:pt x="4251" y="547"/>
                </a:lnTo>
                <a:lnTo>
                  <a:pt x="4257" y="546"/>
                </a:lnTo>
                <a:lnTo>
                  <a:pt x="4262" y="545"/>
                </a:lnTo>
                <a:lnTo>
                  <a:pt x="4267" y="543"/>
                </a:lnTo>
                <a:lnTo>
                  <a:pt x="4269" y="541"/>
                </a:lnTo>
                <a:lnTo>
                  <a:pt x="4270" y="538"/>
                </a:lnTo>
                <a:lnTo>
                  <a:pt x="4271" y="535"/>
                </a:lnTo>
                <a:lnTo>
                  <a:pt x="4272" y="532"/>
                </a:lnTo>
                <a:lnTo>
                  <a:pt x="4272" y="529"/>
                </a:lnTo>
                <a:lnTo>
                  <a:pt x="4273" y="526"/>
                </a:lnTo>
                <a:lnTo>
                  <a:pt x="4274" y="523"/>
                </a:lnTo>
                <a:lnTo>
                  <a:pt x="4277" y="521"/>
                </a:lnTo>
                <a:lnTo>
                  <a:pt x="4281" y="519"/>
                </a:lnTo>
                <a:lnTo>
                  <a:pt x="4287" y="518"/>
                </a:lnTo>
                <a:lnTo>
                  <a:pt x="4300" y="517"/>
                </a:lnTo>
                <a:lnTo>
                  <a:pt x="4314" y="516"/>
                </a:lnTo>
                <a:lnTo>
                  <a:pt x="4314" y="516"/>
                </a:lnTo>
                <a:lnTo>
                  <a:pt x="4314" y="516"/>
                </a:lnTo>
                <a:lnTo>
                  <a:pt x="4307" y="500"/>
                </a:lnTo>
                <a:lnTo>
                  <a:pt x="4306" y="494"/>
                </a:lnTo>
                <a:lnTo>
                  <a:pt x="4309" y="492"/>
                </a:lnTo>
                <a:lnTo>
                  <a:pt x="4316" y="489"/>
                </a:lnTo>
                <a:lnTo>
                  <a:pt x="4315" y="487"/>
                </a:lnTo>
                <a:lnTo>
                  <a:pt x="4315" y="484"/>
                </a:lnTo>
                <a:lnTo>
                  <a:pt x="4315" y="484"/>
                </a:lnTo>
                <a:lnTo>
                  <a:pt x="4311" y="475"/>
                </a:lnTo>
                <a:lnTo>
                  <a:pt x="4307" y="463"/>
                </a:lnTo>
                <a:lnTo>
                  <a:pt x="4310" y="462"/>
                </a:lnTo>
                <a:lnTo>
                  <a:pt x="4312" y="460"/>
                </a:lnTo>
                <a:lnTo>
                  <a:pt x="4314" y="456"/>
                </a:lnTo>
                <a:lnTo>
                  <a:pt x="4316" y="453"/>
                </a:lnTo>
                <a:lnTo>
                  <a:pt x="4319" y="446"/>
                </a:lnTo>
                <a:lnTo>
                  <a:pt x="4320" y="443"/>
                </a:lnTo>
                <a:lnTo>
                  <a:pt x="4320" y="443"/>
                </a:lnTo>
                <a:lnTo>
                  <a:pt x="4320" y="441"/>
                </a:lnTo>
                <a:lnTo>
                  <a:pt x="4323" y="441"/>
                </a:lnTo>
                <a:lnTo>
                  <a:pt x="4326" y="441"/>
                </a:lnTo>
                <a:lnTo>
                  <a:pt x="4330" y="442"/>
                </a:lnTo>
                <a:lnTo>
                  <a:pt x="4338" y="443"/>
                </a:lnTo>
                <a:lnTo>
                  <a:pt x="4344" y="443"/>
                </a:lnTo>
                <a:lnTo>
                  <a:pt x="4347" y="435"/>
                </a:lnTo>
                <a:lnTo>
                  <a:pt x="4349" y="427"/>
                </a:lnTo>
                <a:lnTo>
                  <a:pt x="4351" y="423"/>
                </a:lnTo>
                <a:lnTo>
                  <a:pt x="4354" y="419"/>
                </a:lnTo>
                <a:lnTo>
                  <a:pt x="4357" y="415"/>
                </a:lnTo>
                <a:lnTo>
                  <a:pt x="4363" y="410"/>
                </a:lnTo>
                <a:lnTo>
                  <a:pt x="4370" y="418"/>
                </a:lnTo>
                <a:lnTo>
                  <a:pt x="4376" y="428"/>
                </a:lnTo>
                <a:lnTo>
                  <a:pt x="4380" y="432"/>
                </a:lnTo>
                <a:lnTo>
                  <a:pt x="4384" y="435"/>
                </a:lnTo>
                <a:lnTo>
                  <a:pt x="4387" y="437"/>
                </a:lnTo>
                <a:lnTo>
                  <a:pt x="4389" y="437"/>
                </a:lnTo>
                <a:lnTo>
                  <a:pt x="4392" y="438"/>
                </a:lnTo>
                <a:lnTo>
                  <a:pt x="4395" y="437"/>
                </a:lnTo>
                <a:lnTo>
                  <a:pt x="4395" y="437"/>
                </a:lnTo>
                <a:lnTo>
                  <a:pt x="4392" y="421"/>
                </a:lnTo>
                <a:lnTo>
                  <a:pt x="4396" y="409"/>
                </a:lnTo>
                <a:lnTo>
                  <a:pt x="4399" y="395"/>
                </a:lnTo>
                <a:lnTo>
                  <a:pt x="4402" y="381"/>
                </a:lnTo>
                <a:lnTo>
                  <a:pt x="4404" y="370"/>
                </a:lnTo>
                <a:lnTo>
                  <a:pt x="4403" y="362"/>
                </a:lnTo>
                <a:lnTo>
                  <a:pt x="4404" y="353"/>
                </a:lnTo>
                <a:lnTo>
                  <a:pt x="4405" y="346"/>
                </a:lnTo>
                <a:lnTo>
                  <a:pt x="4408" y="339"/>
                </a:lnTo>
                <a:lnTo>
                  <a:pt x="4411" y="332"/>
                </a:lnTo>
                <a:lnTo>
                  <a:pt x="4416" y="326"/>
                </a:lnTo>
                <a:lnTo>
                  <a:pt x="4420" y="320"/>
                </a:lnTo>
                <a:lnTo>
                  <a:pt x="4425" y="314"/>
                </a:lnTo>
                <a:lnTo>
                  <a:pt x="4427" y="320"/>
                </a:lnTo>
                <a:lnTo>
                  <a:pt x="4428" y="326"/>
                </a:lnTo>
                <a:lnTo>
                  <a:pt x="4426" y="331"/>
                </a:lnTo>
                <a:lnTo>
                  <a:pt x="4424" y="336"/>
                </a:lnTo>
                <a:lnTo>
                  <a:pt x="4419" y="346"/>
                </a:lnTo>
                <a:lnTo>
                  <a:pt x="4416" y="357"/>
                </a:lnTo>
                <a:lnTo>
                  <a:pt x="4421" y="364"/>
                </a:lnTo>
                <a:lnTo>
                  <a:pt x="4424" y="371"/>
                </a:lnTo>
                <a:lnTo>
                  <a:pt x="4425" y="379"/>
                </a:lnTo>
                <a:lnTo>
                  <a:pt x="4425" y="387"/>
                </a:lnTo>
                <a:lnTo>
                  <a:pt x="4424" y="396"/>
                </a:lnTo>
                <a:lnTo>
                  <a:pt x="4421" y="405"/>
                </a:lnTo>
                <a:lnTo>
                  <a:pt x="4416" y="414"/>
                </a:lnTo>
                <a:lnTo>
                  <a:pt x="4409" y="422"/>
                </a:lnTo>
                <a:lnTo>
                  <a:pt x="4405" y="432"/>
                </a:lnTo>
                <a:lnTo>
                  <a:pt x="4401" y="441"/>
                </a:lnTo>
                <a:lnTo>
                  <a:pt x="4396" y="453"/>
                </a:lnTo>
                <a:lnTo>
                  <a:pt x="4390" y="465"/>
                </a:lnTo>
                <a:lnTo>
                  <a:pt x="4386" y="470"/>
                </a:lnTo>
                <a:lnTo>
                  <a:pt x="4381" y="474"/>
                </a:lnTo>
                <a:lnTo>
                  <a:pt x="4375" y="477"/>
                </a:lnTo>
                <a:lnTo>
                  <a:pt x="4367" y="479"/>
                </a:lnTo>
                <a:lnTo>
                  <a:pt x="4367" y="479"/>
                </a:lnTo>
                <a:lnTo>
                  <a:pt x="4366" y="478"/>
                </a:lnTo>
                <a:lnTo>
                  <a:pt x="4365" y="485"/>
                </a:lnTo>
                <a:lnTo>
                  <a:pt x="4364" y="489"/>
                </a:lnTo>
                <a:lnTo>
                  <a:pt x="4364" y="489"/>
                </a:lnTo>
                <a:lnTo>
                  <a:pt x="4360" y="493"/>
                </a:lnTo>
                <a:lnTo>
                  <a:pt x="4355" y="498"/>
                </a:lnTo>
                <a:lnTo>
                  <a:pt x="4354" y="500"/>
                </a:lnTo>
                <a:lnTo>
                  <a:pt x="4354" y="503"/>
                </a:lnTo>
                <a:lnTo>
                  <a:pt x="4355" y="506"/>
                </a:lnTo>
                <a:lnTo>
                  <a:pt x="4359" y="509"/>
                </a:lnTo>
                <a:lnTo>
                  <a:pt x="4360" y="512"/>
                </a:lnTo>
                <a:lnTo>
                  <a:pt x="4361" y="516"/>
                </a:lnTo>
                <a:lnTo>
                  <a:pt x="4362" y="518"/>
                </a:lnTo>
                <a:lnTo>
                  <a:pt x="4363" y="519"/>
                </a:lnTo>
                <a:lnTo>
                  <a:pt x="4365" y="519"/>
                </a:lnTo>
                <a:lnTo>
                  <a:pt x="4367" y="519"/>
                </a:lnTo>
                <a:lnTo>
                  <a:pt x="4371" y="518"/>
                </a:lnTo>
                <a:lnTo>
                  <a:pt x="4374" y="515"/>
                </a:lnTo>
                <a:lnTo>
                  <a:pt x="4375" y="512"/>
                </a:lnTo>
                <a:lnTo>
                  <a:pt x="4375" y="509"/>
                </a:lnTo>
                <a:lnTo>
                  <a:pt x="4373" y="503"/>
                </a:lnTo>
                <a:lnTo>
                  <a:pt x="4372" y="499"/>
                </a:lnTo>
                <a:lnTo>
                  <a:pt x="4373" y="497"/>
                </a:lnTo>
                <a:lnTo>
                  <a:pt x="4374" y="496"/>
                </a:lnTo>
                <a:lnTo>
                  <a:pt x="4380" y="496"/>
                </a:lnTo>
                <a:lnTo>
                  <a:pt x="4387" y="496"/>
                </a:lnTo>
                <a:lnTo>
                  <a:pt x="4387" y="495"/>
                </a:lnTo>
                <a:lnTo>
                  <a:pt x="4387" y="494"/>
                </a:lnTo>
                <a:lnTo>
                  <a:pt x="4387" y="491"/>
                </a:lnTo>
                <a:lnTo>
                  <a:pt x="4388" y="488"/>
                </a:lnTo>
                <a:lnTo>
                  <a:pt x="4389" y="486"/>
                </a:lnTo>
                <a:lnTo>
                  <a:pt x="4391" y="483"/>
                </a:lnTo>
                <a:lnTo>
                  <a:pt x="4391" y="480"/>
                </a:lnTo>
                <a:lnTo>
                  <a:pt x="4392" y="477"/>
                </a:lnTo>
                <a:lnTo>
                  <a:pt x="4393" y="474"/>
                </a:lnTo>
                <a:lnTo>
                  <a:pt x="4395" y="473"/>
                </a:lnTo>
                <a:lnTo>
                  <a:pt x="4392" y="472"/>
                </a:lnTo>
                <a:lnTo>
                  <a:pt x="4390" y="472"/>
                </a:lnTo>
                <a:lnTo>
                  <a:pt x="4389" y="471"/>
                </a:lnTo>
                <a:lnTo>
                  <a:pt x="4388" y="470"/>
                </a:lnTo>
                <a:lnTo>
                  <a:pt x="4390" y="466"/>
                </a:lnTo>
                <a:lnTo>
                  <a:pt x="4392" y="463"/>
                </a:lnTo>
                <a:lnTo>
                  <a:pt x="4397" y="459"/>
                </a:lnTo>
                <a:lnTo>
                  <a:pt x="4403" y="457"/>
                </a:lnTo>
                <a:lnTo>
                  <a:pt x="4409" y="456"/>
                </a:lnTo>
                <a:lnTo>
                  <a:pt x="4416" y="456"/>
                </a:lnTo>
                <a:lnTo>
                  <a:pt x="4419" y="454"/>
                </a:lnTo>
                <a:lnTo>
                  <a:pt x="4420" y="453"/>
                </a:lnTo>
                <a:lnTo>
                  <a:pt x="4421" y="451"/>
                </a:lnTo>
                <a:lnTo>
                  <a:pt x="4421" y="449"/>
                </a:lnTo>
                <a:lnTo>
                  <a:pt x="4421" y="445"/>
                </a:lnTo>
                <a:lnTo>
                  <a:pt x="4420" y="441"/>
                </a:lnTo>
                <a:lnTo>
                  <a:pt x="4420" y="436"/>
                </a:lnTo>
                <a:lnTo>
                  <a:pt x="4421" y="432"/>
                </a:lnTo>
                <a:lnTo>
                  <a:pt x="4424" y="428"/>
                </a:lnTo>
                <a:lnTo>
                  <a:pt x="4427" y="425"/>
                </a:lnTo>
                <a:lnTo>
                  <a:pt x="4434" y="422"/>
                </a:lnTo>
                <a:lnTo>
                  <a:pt x="4440" y="419"/>
                </a:lnTo>
                <a:lnTo>
                  <a:pt x="4443" y="419"/>
                </a:lnTo>
                <a:lnTo>
                  <a:pt x="4445" y="418"/>
                </a:lnTo>
                <a:lnTo>
                  <a:pt x="4447" y="419"/>
                </a:lnTo>
                <a:lnTo>
                  <a:pt x="4448" y="420"/>
                </a:lnTo>
                <a:lnTo>
                  <a:pt x="4449" y="423"/>
                </a:lnTo>
                <a:lnTo>
                  <a:pt x="4449" y="427"/>
                </a:lnTo>
                <a:lnTo>
                  <a:pt x="4448" y="431"/>
                </a:lnTo>
                <a:lnTo>
                  <a:pt x="4448" y="435"/>
                </a:lnTo>
                <a:lnTo>
                  <a:pt x="4449" y="436"/>
                </a:lnTo>
                <a:lnTo>
                  <a:pt x="4450" y="438"/>
                </a:lnTo>
                <a:lnTo>
                  <a:pt x="4452" y="439"/>
                </a:lnTo>
                <a:lnTo>
                  <a:pt x="4454" y="439"/>
                </a:lnTo>
                <a:lnTo>
                  <a:pt x="4464" y="426"/>
                </a:lnTo>
                <a:lnTo>
                  <a:pt x="4473" y="414"/>
                </a:lnTo>
                <a:lnTo>
                  <a:pt x="4477" y="408"/>
                </a:lnTo>
                <a:lnTo>
                  <a:pt x="4481" y="404"/>
                </a:lnTo>
                <a:lnTo>
                  <a:pt x="4483" y="403"/>
                </a:lnTo>
                <a:lnTo>
                  <a:pt x="4486" y="402"/>
                </a:lnTo>
                <a:lnTo>
                  <a:pt x="4489" y="403"/>
                </a:lnTo>
                <a:lnTo>
                  <a:pt x="4492" y="406"/>
                </a:lnTo>
                <a:lnTo>
                  <a:pt x="4496" y="411"/>
                </a:lnTo>
                <a:lnTo>
                  <a:pt x="4499" y="418"/>
                </a:lnTo>
                <a:lnTo>
                  <a:pt x="4499" y="421"/>
                </a:lnTo>
                <a:lnTo>
                  <a:pt x="4498" y="424"/>
                </a:lnTo>
                <a:lnTo>
                  <a:pt x="4497" y="427"/>
                </a:lnTo>
                <a:lnTo>
                  <a:pt x="4495" y="429"/>
                </a:lnTo>
                <a:lnTo>
                  <a:pt x="4492" y="432"/>
                </a:lnTo>
                <a:lnTo>
                  <a:pt x="4490" y="436"/>
                </a:lnTo>
                <a:lnTo>
                  <a:pt x="4488" y="440"/>
                </a:lnTo>
                <a:lnTo>
                  <a:pt x="4486" y="444"/>
                </a:lnTo>
                <a:lnTo>
                  <a:pt x="4484" y="448"/>
                </a:lnTo>
                <a:lnTo>
                  <a:pt x="4481" y="451"/>
                </a:lnTo>
                <a:lnTo>
                  <a:pt x="4478" y="454"/>
                </a:lnTo>
                <a:lnTo>
                  <a:pt x="4473" y="456"/>
                </a:lnTo>
                <a:lnTo>
                  <a:pt x="4470" y="457"/>
                </a:lnTo>
                <a:lnTo>
                  <a:pt x="4468" y="459"/>
                </a:lnTo>
                <a:lnTo>
                  <a:pt x="4467" y="462"/>
                </a:lnTo>
                <a:lnTo>
                  <a:pt x="4467" y="465"/>
                </a:lnTo>
                <a:lnTo>
                  <a:pt x="4467" y="468"/>
                </a:lnTo>
                <a:lnTo>
                  <a:pt x="4466" y="473"/>
                </a:lnTo>
                <a:lnTo>
                  <a:pt x="4466" y="476"/>
                </a:lnTo>
                <a:lnTo>
                  <a:pt x="4464" y="478"/>
                </a:lnTo>
                <a:lnTo>
                  <a:pt x="4463" y="487"/>
                </a:lnTo>
                <a:lnTo>
                  <a:pt x="4462" y="496"/>
                </a:lnTo>
                <a:lnTo>
                  <a:pt x="4454" y="509"/>
                </a:lnTo>
                <a:lnTo>
                  <a:pt x="4445" y="520"/>
                </a:lnTo>
                <a:lnTo>
                  <a:pt x="4441" y="527"/>
                </a:lnTo>
                <a:lnTo>
                  <a:pt x="4438" y="533"/>
                </a:lnTo>
                <a:lnTo>
                  <a:pt x="4437" y="540"/>
                </a:lnTo>
                <a:lnTo>
                  <a:pt x="4437" y="547"/>
                </a:lnTo>
                <a:lnTo>
                  <a:pt x="4438" y="553"/>
                </a:lnTo>
                <a:lnTo>
                  <a:pt x="4439" y="559"/>
                </a:lnTo>
                <a:lnTo>
                  <a:pt x="4434" y="560"/>
                </a:lnTo>
                <a:lnTo>
                  <a:pt x="4438" y="556"/>
                </a:lnTo>
                <a:lnTo>
                  <a:pt x="4442" y="554"/>
                </a:lnTo>
                <a:lnTo>
                  <a:pt x="4454" y="555"/>
                </a:lnTo>
                <a:lnTo>
                  <a:pt x="4464" y="555"/>
                </a:lnTo>
                <a:lnTo>
                  <a:pt x="4470" y="556"/>
                </a:lnTo>
                <a:lnTo>
                  <a:pt x="4474" y="558"/>
                </a:lnTo>
                <a:lnTo>
                  <a:pt x="4475" y="560"/>
                </a:lnTo>
                <a:lnTo>
                  <a:pt x="4475" y="562"/>
                </a:lnTo>
                <a:lnTo>
                  <a:pt x="4475" y="564"/>
                </a:lnTo>
                <a:lnTo>
                  <a:pt x="4474" y="567"/>
                </a:lnTo>
                <a:lnTo>
                  <a:pt x="4472" y="576"/>
                </a:lnTo>
                <a:lnTo>
                  <a:pt x="4469" y="589"/>
                </a:lnTo>
                <a:lnTo>
                  <a:pt x="4467" y="589"/>
                </a:lnTo>
                <a:lnTo>
                  <a:pt x="4465" y="589"/>
                </a:lnTo>
                <a:lnTo>
                  <a:pt x="4450" y="574"/>
                </a:lnTo>
                <a:lnTo>
                  <a:pt x="4436" y="559"/>
                </a:lnTo>
                <a:lnTo>
                  <a:pt x="4436" y="559"/>
                </a:lnTo>
                <a:lnTo>
                  <a:pt x="4434" y="569"/>
                </a:lnTo>
                <a:lnTo>
                  <a:pt x="4434" y="578"/>
                </a:lnTo>
                <a:lnTo>
                  <a:pt x="4434" y="584"/>
                </a:lnTo>
                <a:lnTo>
                  <a:pt x="4435" y="588"/>
                </a:lnTo>
                <a:lnTo>
                  <a:pt x="4436" y="593"/>
                </a:lnTo>
                <a:lnTo>
                  <a:pt x="4438" y="597"/>
                </a:lnTo>
                <a:lnTo>
                  <a:pt x="4430" y="594"/>
                </a:lnTo>
                <a:lnTo>
                  <a:pt x="4423" y="590"/>
                </a:lnTo>
                <a:lnTo>
                  <a:pt x="4424" y="595"/>
                </a:lnTo>
                <a:lnTo>
                  <a:pt x="4425" y="600"/>
                </a:lnTo>
                <a:lnTo>
                  <a:pt x="4427" y="605"/>
                </a:lnTo>
                <a:lnTo>
                  <a:pt x="4430" y="609"/>
                </a:lnTo>
                <a:lnTo>
                  <a:pt x="4433" y="614"/>
                </a:lnTo>
                <a:lnTo>
                  <a:pt x="4435" y="619"/>
                </a:lnTo>
                <a:lnTo>
                  <a:pt x="4436" y="624"/>
                </a:lnTo>
                <a:lnTo>
                  <a:pt x="4435" y="629"/>
                </a:lnTo>
                <a:lnTo>
                  <a:pt x="4439" y="632"/>
                </a:lnTo>
                <a:lnTo>
                  <a:pt x="4442" y="635"/>
                </a:lnTo>
                <a:lnTo>
                  <a:pt x="4444" y="638"/>
                </a:lnTo>
                <a:lnTo>
                  <a:pt x="4446" y="641"/>
                </a:lnTo>
                <a:lnTo>
                  <a:pt x="4448" y="647"/>
                </a:lnTo>
                <a:lnTo>
                  <a:pt x="4449" y="653"/>
                </a:lnTo>
                <a:lnTo>
                  <a:pt x="4449" y="667"/>
                </a:lnTo>
                <a:lnTo>
                  <a:pt x="4449" y="681"/>
                </a:lnTo>
                <a:lnTo>
                  <a:pt x="4449" y="683"/>
                </a:lnTo>
                <a:lnTo>
                  <a:pt x="4449" y="686"/>
                </a:lnTo>
                <a:lnTo>
                  <a:pt x="4442" y="686"/>
                </a:lnTo>
                <a:lnTo>
                  <a:pt x="4435" y="687"/>
                </a:lnTo>
                <a:lnTo>
                  <a:pt x="4430" y="690"/>
                </a:lnTo>
                <a:lnTo>
                  <a:pt x="4425" y="692"/>
                </a:lnTo>
                <a:lnTo>
                  <a:pt x="4422" y="695"/>
                </a:lnTo>
                <a:lnTo>
                  <a:pt x="4419" y="699"/>
                </a:lnTo>
                <a:lnTo>
                  <a:pt x="4417" y="703"/>
                </a:lnTo>
                <a:lnTo>
                  <a:pt x="4416" y="707"/>
                </a:lnTo>
                <a:lnTo>
                  <a:pt x="4413" y="726"/>
                </a:lnTo>
                <a:lnTo>
                  <a:pt x="4410" y="746"/>
                </a:lnTo>
                <a:lnTo>
                  <a:pt x="4410" y="749"/>
                </a:lnTo>
                <a:lnTo>
                  <a:pt x="4410" y="751"/>
                </a:lnTo>
                <a:lnTo>
                  <a:pt x="4407" y="753"/>
                </a:lnTo>
                <a:lnTo>
                  <a:pt x="4403" y="754"/>
                </a:lnTo>
                <a:lnTo>
                  <a:pt x="4400" y="755"/>
                </a:lnTo>
                <a:lnTo>
                  <a:pt x="4397" y="754"/>
                </a:lnTo>
                <a:lnTo>
                  <a:pt x="4391" y="751"/>
                </a:lnTo>
                <a:lnTo>
                  <a:pt x="4386" y="747"/>
                </a:lnTo>
                <a:lnTo>
                  <a:pt x="4383" y="750"/>
                </a:lnTo>
                <a:lnTo>
                  <a:pt x="4379" y="753"/>
                </a:lnTo>
                <a:lnTo>
                  <a:pt x="4378" y="756"/>
                </a:lnTo>
                <a:lnTo>
                  <a:pt x="4376" y="758"/>
                </a:lnTo>
                <a:lnTo>
                  <a:pt x="4381" y="761"/>
                </a:lnTo>
                <a:lnTo>
                  <a:pt x="4385" y="764"/>
                </a:lnTo>
                <a:lnTo>
                  <a:pt x="4386" y="766"/>
                </a:lnTo>
                <a:lnTo>
                  <a:pt x="4388" y="768"/>
                </a:lnTo>
                <a:lnTo>
                  <a:pt x="4388" y="771"/>
                </a:lnTo>
                <a:lnTo>
                  <a:pt x="4389" y="774"/>
                </a:lnTo>
                <a:lnTo>
                  <a:pt x="4387" y="781"/>
                </a:lnTo>
                <a:lnTo>
                  <a:pt x="4384" y="788"/>
                </a:lnTo>
                <a:lnTo>
                  <a:pt x="4381" y="795"/>
                </a:lnTo>
                <a:lnTo>
                  <a:pt x="4378" y="802"/>
                </a:lnTo>
                <a:lnTo>
                  <a:pt x="4376" y="804"/>
                </a:lnTo>
                <a:lnTo>
                  <a:pt x="4375" y="806"/>
                </a:lnTo>
                <a:lnTo>
                  <a:pt x="4377" y="809"/>
                </a:lnTo>
                <a:lnTo>
                  <a:pt x="4381" y="811"/>
                </a:lnTo>
                <a:lnTo>
                  <a:pt x="4380" y="814"/>
                </a:lnTo>
                <a:lnTo>
                  <a:pt x="4378" y="816"/>
                </a:lnTo>
                <a:lnTo>
                  <a:pt x="4375" y="818"/>
                </a:lnTo>
                <a:lnTo>
                  <a:pt x="4372" y="819"/>
                </a:lnTo>
                <a:lnTo>
                  <a:pt x="4372" y="822"/>
                </a:lnTo>
                <a:lnTo>
                  <a:pt x="4372" y="825"/>
                </a:lnTo>
                <a:lnTo>
                  <a:pt x="4370" y="828"/>
                </a:lnTo>
                <a:lnTo>
                  <a:pt x="4368" y="831"/>
                </a:lnTo>
                <a:lnTo>
                  <a:pt x="4364" y="836"/>
                </a:lnTo>
                <a:lnTo>
                  <a:pt x="4362" y="842"/>
                </a:lnTo>
                <a:lnTo>
                  <a:pt x="4366" y="845"/>
                </a:lnTo>
                <a:lnTo>
                  <a:pt x="4370" y="846"/>
                </a:lnTo>
                <a:lnTo>
                  <a:pt x="4373" y="845"/>
                </a:lnTo>
                <a:lnTo>
                  <a:pt x="4376" y="843"/>
                </a:lnTo>
                <a:lnTo>
                  <a:pt x="4380" y="837"/>
                </a:lnTo>
                <a:lnTo>
                  <a:pt x="4385" y="833"/>
                </a:lnTo>
                <a:lnTo>
                  <a:pt x="4389" y="825"/>
                </a:lnTo>
                <a:lnTo>
                  <a:pt x="4393" y="816"/>
                </a:lnTo>
                <a:lnTo>
                  <a:pt x="4395" y="813"/>
                </a:lnTo>
                <a:lnTo>
                  <a:pt x="4398" y="810"/>
                </a:lnTo>
                <a:lnTo>
                  <a:pt x="4401" y="810"/>
                </a:lnTo>
                <a:lnTo>
                  <a:pt x="4403" y="810"/>
                </a:lnTo>
                <a:lnTo>
                  <a:pt x="4406" y="810"/>
                </a:lnTo>
                <a:lnTo>
                  <a:pt x="4410" y="811"/>
                </a:lnTo>
                <a:lnTo>
                  <a:pt x="4401" y="824"/>
                </a:lnTo>
                <a:lnTo>
                  <a:pt x="4391" y="837"/>
                </a:lnTo>
                <a:lnTo>
                  <a:pt x="4382" y="848"/>
                </a:lnTo>
                <a:lnTo>
                  <a:pt x="4372" y="860"/>
                </a:lnTo>
                <a:lnTo>
                  <a:pt x="4362" y="870"/>
                </a:lnTo>
                <a:lnTo>
                  <a:pt x="4352" y="881"/>
                </a:lnTo>
                <a:lnTo>
                  <a:pt x="4352" y="881"/>
                </a:lnTo>
                <a:lnTo>
                  <a:pt x="4350" y="888"/>
                </a:lnTo>
                <a:lnTo>
                  <a:pt x="4345" y="894"/>
                </a:lnTo>
                <a:lnTo>
                  <a:pt x="4340" y="899"/>
                </a:lnTo>
                <a:lnTo>
                  <a:pt x="4333" y="902"/>
                </a:lnTo>
                <a:lnTo>
                  <a:pt x="4331" y="911"/>
                </a:lnTo>
                <a:lnTo>
                  <a:pt x="4327" y="917"/>
                </a:lnTo>
                <a:lnTo>
                  <a:pt x="4325" y="919"/>
                </a:lnTo>
                <a:lnTo>
                  <a:pt x="4321" y="921"/>
                </a:lnTo>
                <a:lnTo>
                  <a:pt x="4317" y="922"/>
                </a:lnTo>
                <a:lnTo>
                  <a:pt x="4313" y="923"/>
                </a:lnTo>
                <a:lnTo>
                  <a:pt x="4312" y="921"/>
                </a:lnTo>
                <a:lnTo>
                  <a:pt x="4313" y="919"/>
                </a:lnTo>
                <a:lnTo>
                  <a:pt x="4314" y="917"/>
                </a:lnTo>
                <a:lnTo>
                  <a:pt x="4316" y="915"/>
                </a:lnTo>
                <a:lnTo>
                  <a:pt x="4317" y="913"/>
                </a:lnTo>
                <a:lnTo>
                  <a:pt x="4318" y="911"/>
                </a:lnTo>
                <a:lnTo>
                  <a:pt x="4317" y="908"/>
                </a:lnTo>
                <a:lnTo>
                  <a:pt x="4315" y="907"/>
                </a:lnTo>
                <a:lnTo>
                  <a:pt x="4315" y="908"/>
                </a:lnTo>
                <a:lnTo>
                  <a:pt x="4315" y="908"/>
                </a:lnTo>
                <a:lnTo>
                  <a:pt x="4309" y="915"/>
                </a:lnTo>
                <a:lnTo>
                  <a:pt x="4304" y="920"/>
                </a:lnTo>
                <a:lnTo>
                  <a:pt x="4300" y="926"/>
                </a:lnTo>
                <a:lnTo>
                  <a:pt x="4296" y="932"/>
                </a:lnTo>
                <a:lnTo>
                  <a:pt x="4300" y="934"/>
                </a:lnTo>
                <a:lnTo>
                  <a:pt x="4303" y="936"/>
                </a:lnTo>
                <a:lnTo>
                  <a:pt x="4300" y="944"/>
                </a:lnTo>
                <a:lnTo>
                  <a:pt x="4295" y="952"/>
                </a:lnTo>
                <a:lnTo>
                  <a:pt x="4290" y="959"/>
                </a:lnTo>
                <a:lnTo>
                  <a:pt x="4285" y="966"/>
                </a:lnTo>
                <a:lnTo>
                  <a:pt x="4271" y="979"/>
                </a:lnTo>
                <a:lnTo>
                  <a:pt x="4259" y="991"/>
                </a:lnTo>
                <a:lnTo>
                  <a:pt x="4243" y="1010"/>
                </a:lnTo>
                <a:lnTo>
                  <a:pt x="4225" y="1029"/>
                </a:lnTo>
                <a:lnTo>
                  <a:pt x="4209" y="1048"/>
                </a:lnTo>
                <a:lnTo>
                  <a:pt x="4193" y="1066"/>
                </a:lnTo>
                <a:lnTo>
                  <a:pt x="4176" y="1086"/>
                </a:lnTo>
                <a:lnTo>
                  <a:pt x="4160" y="1105"/>
                </a:lnTo>
                <a:lnTo>
                  <a:pt x="4144" y="1124"/>
                </a:lnTo>
                <a:lnTo>
                  <a:pt x="4128" y="1145"/>
                </a:lnTo>
                <a:lnTo>
                  <a:pt x="4121" y="1157"/>
                </a:lnTo>
                <a:lnTo>
                  <a:pt x="4115" y="1170"/>
                </a:lnTo>
                <a:lnTo>
                  <a:pt x="4114" y="1174"/>
                </a:lnTo>
                <a:lnTo>
                  <a:pt x="4112" y="1176"/>
                </a:lnTo>
                <a:lnTo>
                  <a:pt x="4110" y="1179"/>
                </a:lnTo>
                <a:lnTo>
                  <a:pt x="4108" y="1181"/>
                </a:lnTo>
                <a:lnTo>
                  <a:pt x="4102" y="1183"/>
                </a:lnTo>
                <a:lnTo>
                  <a:pt x="4096" y="1187"/>
                </a:lnTo>
                <a:lnTo>
                  <a:pt x="4095" y="1187"/>
                </a:lnTo>
                <a:lnTo>
                  <a:pt x="4096" y="1194"/>
                </a:lnTo>
                <a:lnTo>
                  <a:pt x="4097" y="1201"/>
                </a:lnTo>
                <a:lnTo>
                  <a:pt x="4096" y="1208"/>
                </a:lnTo>
                <a:lnTo>
                  <a:pt x="4095" y="1216"/>
                </a:lnTo>
                <a:lnTo>
                  <a:pt x="4096" y="1220"/>
                </a:lnTo>
                <a:lnTo>
                  <a:pt x="4097" y="1223"/>
                </a:lnTo>
                <a:lnTo>
                  <a:pt x="4096" y="1226"/>
                </a:lnTo>
                <a:lnTo>
                  <a:pt x="4096" y="1228"/>
                </a:lnTo>
                <a:lnTo>
                  <a:pt x="4093" y="1231"/>
                </a:lnTo>
                <a:lnTo>
                  <a:pt x="4088" y="1232"/>
                </a:lnTo>
                <a:lnTo>
                  <a:pt x="4083" y="1233"/>
                </a:lnTo>
                <a:lnTo>
                  <a:pt x="4079" y="1234"/>
                </a:lnTo>
                <a:lnTo>
                  <a:pt x="4077" y="1235"/>
                </a:lnTo>
                <a:lnTo>
                  <a:pt x="4076" y="1237"/>
                </a:lnTo>
                <a:lnTo>
                  <a:pt x="4075" y="1238"/>
                </a:lnTo>
                <a:lnTo>
                  <a:pt x="4074" y="1242"/>
                </a:lnTo>
                <a:lnTo>
                  <a:pt x="4073" y="1239"/>
                </a:lnTo>
                <a:lnTo>
                  <a:pt x="4072" y="1237"/>
                </a:lnTo>
                <a:lnTo>
                  <a:pt x="4072" y="1235"/>
                </a:lnTo>
                <a:lnTo>
                  <a:pt x="4072" y="1233"/>
                </a:lnTo>
                <a:lnTo>
                  <a:pt x="4074" y="1229"/>
                </a:lnTo>
                <a:lnTo>
                  <a:pt x="4076" y="1225"/>
                </a:lnTo>
                <a:lnTo>
                  <a:pt x="4078" y="1222"/>
                </a:lnTo>
                <a:lnTo>
                  <a:pt x="4079" y="1218"/>
                </a:lnTo>
                <a:lnTo>
                  <a:pt x="4079" y="1217"/>
                </a:lnTo>
                <a:lnTo>
                  <a:pt x="4079" y="1215"/>
                </a:lnTo>
                <a:lnTo>
                  <a:pt x="4077" y="1213"/>
                </a:lnTo>
                <a:lnTo>
                  <a:pt x="4076" y="1212"/>
                </a:lnTo>
                <a:lnTo>
                  <a:pt x="4075" y="1212"/>
                </a:lnTo>
                <a:lnTo>
                  <a:pt x="4074" y="1213"/>
                </a:lnTo>
                <a:lnTo>
                  <a:pt x="4070" y="1216"/>
                </a:lnTo>
                <a:lnTo>
                  <a:pt x="4067" y="1220"/>
                </a:lnTo>
                <a:lnTo>
                  <a:pt x="4065" y="1224"/>
                </a:lnTo>
                <a:lnTo>
                  <a:pt x="4065" y="1228"/>
                </a:lnTo>
                <a:lnTo>
                  <a:pt x="4065" y="1238"/>
                </a:lnTo>
                <a:lnTo>
                  <a:pt x="4064" y="1248"/>
                </a:lnTo>
                <a:lnTo>
                  <a:pt x="4064" y="1248"/>
                </a:lnTo>
                <a:lnTo>
                  <a:pt x="4064" y="1249"/>
                </a:lnTo>
                <a:lnTo>
                  <a:pt x="4074" y="1251"/>
                </a:lnTo>
                <a:lnTo>
                  <a:pt x="4084" y="1255"/>
                </a:lnTo>
                <a:lnTo>
                  <a:pt x="4087" y="1257"/>
                </a:lnTo>
                <a:lnTo>
                  <a:pt x="4089" y="1262"/>
                </a:lnTo>
                <a:lnTo>
                  <a:pt x="4089" y="1268"/>
                </a:lnTo>
                <a:lnTo>
                  <a:pt x="4087" y="1276"/>
                </a:lnTo>
                <a:lnTo>
                  <a:pt x="4086" y="1277"/>
                </a:lnTo>
                <a:lnTo>
                  <a:pt x="4084" y="1277"/>
                </a:lnTo>
                <a:lnTo>
                  <a:pt x="4082" y="1278"/>
                </a:lnTo>
                <a:lnTo>
                  <a:pt x="4080" y="1277"/>
                </a:lnTo>
                <a:lnTo>
                  <a:pt x="4079" y="1272"/>
                </a:lnTo>
                <a:lnTo>
                  <a:pt x="4077" y="1269"/>
                </a:lnTo>
                <a:lnTo>
                  <a:pt x="4075" y="1268"/>
                </a:lnTo>
                <a:lnTo>
                  <a:pt x="4073" y="1269"/>
                </a:lnTo>
                <a:lnTo>
                  <a:pt x="4067" y="1272"/>
                </a:lnTo>
                <a:lnTo>
                  <a:pt x="4062" y="1273"/>
                </a:lnTo>
                <a:lnTo>
                  <a:pt x="4060" y="1272"/>
                </a:lnTo>
                <a:lnTo>
                  <a:pt x="4058" y="1270"/>
                </a:lnTo>
                <a:lnTo>
                  <a:pt x="4061" y="1279"/>
                </a:lnTo>
                <a:lnTo>
                  <a:pt x="4062" y="1287"/>
                </a:lnTo>
                <a:lnTo>
                  <a:pt x="4062" y="1291"/>
                </a:lnTo>
                <a:lnTo>
                  <a:pt x="4060" y="1294"/>
                </a:lnTo>
                <a:lnTo>
                  <a:pt x="4057" y="1298"/>
                </a:lnTo>
                <a:lnTo>
                  <a:pt x="4053" y="1301"/>
                </a:lnTo>
                <a:lnTo>
                  <a:pt x="4060" y="1305"/>
                </a:lnTo>
                <a:lnTo>
                  <a:pt x="4066" y="1309"/>
                </a:lnTo>
                <a:lnTo>
                  <a:pt x="4072" y="1315"/>
                </a:lnTo>
                <a:lnTo>
                  <a:pt x="4077" y="1321"/>
                </a:lnTo>
                <a:lnTo>
                  <a:pt x="4081" y="1324"/>
                </a:lnTo>
                <a:lnTo>
                  <a:pt x="4085" y="1328"/>
                </a:lnTo>
                <a:lnTo>
                  <a:pt x="4088" y="1326"/>
                </a:lnTo>
                <a:lnTo>
                  <a:pt x="4090" y="1327"/>
                </a:lnTo>
                <a:lnTo>
                  <a:pt x="4093" y="1329"/>
                </a:lnTo>
                <a:lnTo>
                  <a:pt x="4096" y="1331"/>
                </a:lnTo>
                <a:lnTo>
                  <a:pt x="4098" y="1333"/>
                </a:lnTo>
                <a:lnTo>
                  <a:pt x="4102" y="1334"/>
                </a:lnTo>
                <a:lnTo>
                  <a:pt x="4105" y="1333"/>
                </a:lnTo>
                <a:lnTo>
                  <a:pt x="4110" y="1329"/>
                </a:lnTo>
                <a:lnTo>
                  <a:pt x="4111" y="1327"/>
                </a:lnTo>
                <a:lnTo>
                  <a:pt x="4113" y="1326"/>
                </a:lnTo>
                <a:lnTo>
                  <a:pt x="4114" y="1327"/>
                </a:lnTo>
                <a:lnTo>
                  <a:pt x="4115" y="1327"/>
                </a:lnTo>
                <a:lnTo>
                  <a:pt x="4117" y="1330"/>
                </a:lnTo>
                <a:lnTo>
                  <a:pt x="4119" y="1334"/>
                </a:lnTo>
                <a:lnTo>
                  <a:pt x="4121" y="1339"/>
                </a:lnTo>
                <a:lnTo>
                  <a:pt x="4123" y="1344"/>
                </a:lnTo>
                <a:lnTo>
                  <a:pt x="4127" y="1348"/>
                </a:lnTo>
                <a:lnTo>
                  <a:pt x="4131" y="1351"/>
                </a:lnTo>
                <a:lnTo>
                  <a:pt x="4140" y="1349"/>
                </a:lnTo>
                <a:lnTo>
                  <a:pt x="4148" y="1347"/>
                </a:lnTo>
                <a:lnTo>
                  <a:pt x="4151" y="1332"/>
                </a:lnTo>
                <a:lnTo>
                  <a:pt x="4155" y="1317"/>
                </a:lnTo>
                <a:lnTo>
                  <a:pt x="4167" y="1300"/>
                </a:lnTo>
                <a:lnTo>
                  <a:pt x="4180" y="1282"/>
                </a:lnTo>
                <a:lnTo>
                  <a:pt x="4194" y="1265"/>
                </a:lnTo>
                <a:lnTo>
                  <a:pt x="4206" y="1248"/>
                </a:lnTo>
                <a:lnTo>
                  <a:pt x="4207" y="1244"/>
                </a:lnTo>
                <a:lnTo>
                  <a:pt x="4208" y="1238"/>
                </a:lnTo>
                <a:lnTo>
                  <a:pt x="4210" y="1234"/>
                </a:lnTo>
                <a:lnTo>
                  <a:pt x="4212" y="1230"/>
                </a:lnTo>
                <a:lnTo>
                  <a:pt x="4217" y="1223"/>
                </a:lnTo>
                <a:lnTo>
                  <a:pt x="4223" y="1217"/>
                </a:lnTo>
                <a:lnTo>
                  <a:pt x="4227" y="1211"/>
                </a:lnTo>
                <a:lnTo>
                  <a:pt x="4232" y="1206"/>
                </a:lnTo>
                <a:lnTo>
                  <a:pt x="4234" y="1206"/>
                </a:lnTo>
                <a:lnTo>
                  <a:pt x="4235" y="1207"/>
                </a:lnTo>
                <a:lnTo>
                  <a:pt x="4237" y="1211"/>
                </a:lnTo>
                <a:lnTo>
                  <a:pt x="4240" y="1218"/>
                </a:lnTo>
                <a:lnTo>
                  <a:pt x="4241" y="1222"/>
                </a:lnTo>
                <a:lnTo>
                  <a:pt x="4243" y="1223"/>
                </a:lnTo>
                <a:lnTo>
                  <a:pt x="4245" y="1221"/>
                </a:lnTo>
                <a:lnTo>
                  <a:pt x="4247" y="1219"/>
                </a:lnTo>
                <a:lnTo>
                  <a:pt x="4249" y="1216"/>
                </a:lnTo>
                <a:lnTo>
                  <a:pt x="4251" y="1214"/>
                </a:lnTo>
                <a:lnTo>
                  <a:pt x="4253" y="1213"/>
                </a:lnTo>
                <a:lnTo>
                  <a:pt x="4254" y="1213"/>
                </a:lnTo>
                <a:lnTo>
                  <a:pt x="4256" y="1214"/>
                </a:lnTo>
                <a:lnTo>
                  <a:pt x="4258" y="1215"/>
                </a:lnTo>
                <a:lnTo>
                  <a:pt x="4257" y="1220"/>
                </a:lnTo>
                <a:lnTo>
                  <a:pt x="4255" y="1225"/>
                </a:lnTo>
                <a:lnTo>
                  <a:pt x="4253" y="1229"/>
                </a:lnTo>
                <a:lnTo>
                  <a:pt x="4250" y="1233"/>
                </a:lnTo>
                <a:lnTo>
                  <a:pt x="4243" y="1241"/>
                </a:lnTo>
                <a:lnTo>
                  <a:pt x="4237" y="1249"/>
                </a:lnTo>
                <a:lnTo>
                  <a:pt x="4235" y="1252"/>
                </a:lnTo>
                <a:lnTo>
                  <a:pt x="4234" y="1254"/>
                </a:lnTo>
                <a:lnTo>
                  <a:pt x="4232" y="1254"/>
                </a:lnTo>
                <a:lnTo>
                  <a:pt x="4231" y="1253"/>
                </a:lnTo>
                <a:lnTo>
                  <a:pt x="4229" y="1252"/>
                </a:lnTo>
                <a:lnTo>
                  <a:pt x="4228" y="1249"/>
                </a:lnTo>
                <a:lnTo>
                  <a:pt x="4226" y="1248"/>
                </a:lnTo>
                <a:lnTo>
                  <a:pt x="4225" y="1247"/>
                </a:lnTo>
                <a:lnTo>
                  <a:pt x="4223" y="1247"/>
                </a:lnTo>
                <a:lnTo>
                  <a:pt x="4222" y="1248"/>
                </a:lnTo>
                <a:lnTo>
                  <a:pt x="4218" y="1250"/>
                </a:lnTo>
                <a:lnTo>
                  <a:pt x="4214" y="1255"/>
                </a:lnTo>
                <a:lnTo>
                  <a:pt x="4215" y="1262"/>
                </a:lnTo>
                <a:lnTo>
                  <a:pt x="4216" y="1270"/>
                </a:lnTo>
                <a:lnTo>
                  <a:pt x="4217" y="1278"/>
                </a:lnTo>
                <a:lnTo>
                  <a:pt x="4219" y="1286"/>
                </a:lnTo>
                <a:lnTo>
                  <a:pt x="4213" y="1298"/>
                </a:lnTo>
                <a:lnTo>
                  <a:pt x="4207" y="1309"/>
                </a:lnTo>
                <a:lnTo>
                  <a:pt x="4205" y="1310"/>
                </a:lnTo>
                <a:lnTo>
                  <a:pt x="4204" y="1310"/>
                </a:lnTo>
                <a:lnTo>
                  <a:pt x="4201" y="1318"/>
                </a:lnTo>
                <a:lnTo>
                  <a:pt x="4196" y="1325"/>
                </a:lnTo>
                <a:lnTo>
                  <a:pt x="4196" y="1326"/>
                </a:lnTo>
                <a:lnTo>
                  <a:pt x="4196" y="1327"/>
                </a:lnTo>
                <a:lnTo>
                  <a:pt x="4195" y="1332"/>
                </a:lnTo>
                <a:lnTo>
                  <a:pt x="4194" y="1338"/>
                </a:lnTo>
                <a:lnTo>
                  <a:pt x="4191" y="1343"/>
                </a:lnTo>
                <a:lnTo>
                  <a:pt x="4189" y="1348"/>
                </a:lnTo>
                <a:lnTo>
                  <a:pt x="4188" y="1351"/>
                </a:lnTo>
                <a:lnTo>
                  <a:pt x="4187" y="1353"/>
                </a:lnTo>
                <a:lnTo>
                  <a:pt x="4190" y="1357"/>
                </a:lnTo>
                <a:lnTo>
                  <a:pt x="4194" y="1359"/>
                </a:lnTo>
                <a:lnTo>
                  <a:pt x="4198" y="1359"/>
                </a:lnTo>
                <a:lnTo>
                  <a:pt x="4202" y="1357"/>
                </a:lnTo>
                <a:lnTo>
                  <a:pt x="4204" y="1354"/>
                </a:lnTo>
                <a:lnTo>
                  <a:pt x="4205" y="1351"/>
                </a:lnTo>
                <a:lnTo>
                  <a:pt x="4206" y="1348"/>
                </a:lnTo>
                <a:lnTo>
                  <a:pt x="4208" y="1346"/>
                </a:lnTo>
                <a:lnTo>
                  <a:pt x="4211" y="1345"/>
                </a:lnTo>
                <a:lnTo>
                  <a:pt x="4214" y="1344"/>
                </a:lnTo>
                <a:lnTo>
                  <a:pt x="4220" y="1333"/>
                </a:lnTo>
                <a:lnTo>
                  <a:pt x="4226" y="1323"/>
                </a:lnTo>
                <a:lnTo>
                  <a:pt x="4233" y="1312"/>
                </a:lnTo>
                <a:lnTo>
                  <a:pt x="4239" y="1302"/>
                </a:lnTo>
                <a:lnTo>
                  <a:pt x="4245" y="1288"/>
                </a:lnTo>
                <a:lnTo>
                  <a:pt x="4251" y="1276"/>
                </a:lnTo>
                <a:lnTo>
                  <a:pt x="4252" y="1282"/>
                </a:lnTo>
                <a:lnTo>
                  <a:pt x="4253" y="1288"/>
                </a:lnTo>
                <a:lnTo>
                  <a:pt x="4253" y="1294"/>
                </a:lnTo>
                <a:lnTo>
                  <a:pt x="4253" y="1300"/>
                </a:lnTo>
                <a:lnTo>
                  <a:pt x="4251" y="1311"/>
                </a:lnTo>
                <a:lnTo>
                  <a:pt x="4247" y="1321"/>
                </a:lnTo>
                <a:lnTo>
                  <a:pt x="4236" y="1339"/>
                </a:lnTo>
                <a:lnTo>
                  <a:pt x="4225" y="1358"/>
                </a:lnTo>
                <a:lnTo>
                  <a:pt x="4221" y="1366"/>
                </a:lnTo>
                <a:lnTo>
                  <a:pt x="4216" y="1374"/>
                </a:lnTo>
                <a:lnTo>
                  <a:pt x="4215" y="1379"/>
                </a:lnTo>
                <a:lnTo>
                  <a:pt x="4214" y="1383"/>
                </a:lnTo>
                <a:lnTo>
                  <a:pt x="4213" y="1388"/>
                </a:lnTo>
                <a:lnTo>
                  <a:pt x="4214" y="1393"/>
                </a:lnTo>
                <a:lnTo>
                  <a:pt x="4209" y="1410"/>
                </a:lnTo>
                <a:lnTo>
                  <a:pt x="4206" y="1427"/>
                </a:lnTo>
                <a:lnTo>
                  <a:pt x="4204" y="1435"/>
                </a:lnTo>
                <a:lnTo>
                  <a:pt x="4202" y="1443"/>
                </a:lnTo>
                <a:lnTo>
                  <a:pt x="4199" y="1451"/>
                </a:lnTo>
                <a:lnTo>
                  <a:pt x="4195" y="1458"/>
                </a:lnTo>
                <a:lnTo>
                  <a:pt x="4193" y="1462"/>
                </a:lnTo>
                <a:lnTo>
                  <a:pt x="4193" y="1465"/>
                </a:lnTo>
                <a:lnTo>
                  <a:pt x="4193" y="1468"/>
                </a:lnTo>
                <a:lnTo>
                  <a:pt x="4194" y="1470"/>
                </a:lnTo>
                <a:lnTo>
                  <a:pt x="4196" y="1475"/>
                </a:lnTo>
                <a:lnTo>
                  <a:pt x="4197" y="1479"/>
                </a:lnTo>
                <a:lnTo>
                  <a:pt x="4198" y="1483"/>
                </a:lnTo>
                <a:lnTo>
                  <a:pt x="4198" y="1487"/>
                </a:lnTo>
                <a:lnTo>
                  <a:pt x="4198" y="1494"/>
                </a:lnTo>
                <a:lnTo>
                  <a:pt x="4195" y="1501"/>
                </a:lnTo>
                <a:lnTo>
                  <a:pt x="4192" y="1507"/>
                </a:lnTo>
                <a:lnTo>
                  <a:pt x="4187" y="1513"/>
                </a:lnTo>
                <a:lnTo>
                  <a:pt x="4181" y="1518"/>
                </a:lnTo>
                <a:lnTo>
                  <a:pt x="4175" y="1522"/>
                </a:lnTo>
                <a:lnTo>
                  <a:pt x="4171" y="1525"/>
                </a:lnTo>
                <a:lnTo>
                  <a:pt x="4168" y="1528"/>
                </a:lnTo>
                <a:lnTo>
                  <a:pt x="4165" y="1532"/>
                </a:lnTo>
                <a:lnTo>
                  <a:pt x="4163" y="1536"/>
                </a:lnTo>
                <a:lnTo>
                  <a:pt x="4162" y="1540"/>
                </a:lnTo>
                <a:lnTo>
                  <a:pt x="4160" y="1543"/>
                </a:lnTo>
                <a:lnTo>
                  <a:pt x="4158" y="1547"/>
                </a:lnTo>
                <a:lnTo>
                  <a:pt x="4155" y="1549"/>
                </a:lnTo>
                <a:lnTo>
                  <a:pt x="4152" y="1553"/>
                </a:lnTo>
                <a:lnTo>
                  <a:pt x="4151" y="1556"/>
                </a:lnTo>
                <a:lnTo>
                  <a:pt x="4151" y="1559"/>
                </a:lnTo>
                <a:lnTo>
                  <a:pt x="4153" y="1563"/>
                </a:lnTo>
                <a:lnTo>
                  <a:pt x="4154" y="1566"/>
                </a:lnTo>
                <a:lnTo>
                  <a:pt x="4156" y="1569"/>
                </a:lnTo>
                <a:lnTo>
                  <a:pt x="4157" y="1574"/>
                </a:lnTo>
                <a:lnTo>
                  <a:pt x="4156" y="1577"/>
                </a:lnTo>
                <a:lnTo>
                  <a:pt x="4151" y="1580"/>
                </a:lnTo>
                <a:lnTo>
                  <a:pt x="4147" y="1583"/>
                </a:lnTo>
                <a:lnTo>
                  <a:pt x="4145" y="1587"/>
                </a:lnTo>
                <a:lnTo>
                  <a:pt x="4143" y="1591"/>
                </a:lnTo>
                <a:lnTo>
                  <a:pt x="4139" y="1600"/>
                </a:lnTo>
                <a:lnTo>
                  <a:pt x="4134" y="1610"/>
                </a:lnTo>
                <a:lnTo>
                  <a:pt x="4131" y="1617"/>
                </a:lnTo>
                <a:lnTo>
                  <a:pt x="4129" y="1624"/>
                </a:lnTo>
                <a:lnTo>
                  <a:pt x="4127" y="1632"/>
                </a:lnTo>
                <a:lnTo>
                  <a:pt x="4126" y="1639"/>
                </a:lnTo>
                <a:lnTo>
                  <a:pt x="4126" y="1654"/>
                </a:lnTo>
                <a:lnTo>
                  <a:pt x="4127" y="1668"/>
                </a:lnTo>
                <a:lnTo>
                  <a:pt x="4128" y="1674"/>
                </a:lnTo>
                <a:lnTo>
                  <a:pt x="4132" y="1679"/>
                </a:lnTo>
                <a:lnTo>
                  <a:pt x="4141" y="1663"/>
                </a:lnTo>
                <a:lnTo>
                  <a:pt x="4149" y="1646"/>
                </a:lnTo>
                <a:lnTo>
                  <a:pt x="4156" y="1629"/>
                </a:lnTo>
                <a:lnTo>
                  <a:pt x="4166" y="1613"/>
                </a:lnTo>
                <a:lnTo>
                  <a:pt x="4170" y="1607"/>
                </a:lnTo>
                <a:lnTo>
                  <a:pt x="4175" y="1603"/>
                </a:lnTo>
                <a:lnTo>
                  <a:pt x="4181" y="1601"/>
                </a:lnTo>
                <a:lnTo>
                  <a:pt x="4188" y="1600"/>
                </a:lnTo>
                <a:lnTo>
                  <a:pt x="4188" y="1604"/>
                </a:lnTo>
                <a:lnTo>
                  <a:pt x="4189" y="1608"/>
                </a:lnTo>
                <a:lnTo>
                  <a:pt x="4189" y="1611"/>
                </a:lnTo>
                <a:lnTo>
                  <a:pt x="4187" y="1612"/>
                </a:lnTo>
                <a:lnTo>
                  <a:pt x="4182" y="1611"/>
                </a:lnTo>
                <a:lnTo>
                  <a:pt x="4179" y="1611"/>
                </a:lnTo>
                <a:lnTo>
                  <a:pt x="4176" y="1611"/>
                </a:lnTo>
                <a:lnTo>
                  <a:pt x="4175" y="1613"/>
                </a:lnTo>
                <a:lnTo>
                  <a:pt x="4173" y="1618"/>
                </a:lnTo>
                <a:lnTo>
                  <a:pt x="4173" y="1624"/>
                </a:lnTo>
                <a:lnTo>
                  <a:pt x="4173" y="1632"/>
                </a:lnTo>
                <a:lnTo>
                  <a:pt x="4173" y="1639"/>
                </a:lnTo>
                <a:lnTo>
                  <a:pt x="4171" y="1642"/>
                </a:lnTo>
                <a:lnTo>
                  <a:pt x="4169" y="1644"/>
                </a:lnTo>
                <a:lnTo>
                  <a:pt x="4165" y="1646"/>
                </a:lnTo>
                <a:lnTo>
                  <a:pt x="4159" y="1648"/>
                </a:lnTo>
                <a:lnTo>
                  <a:pt x="4156" y="1649"/>
                </a:lnTo>
                <a:lnTo>
                  <a:pt x="4154" y="1652"/>
                </a:lnTo>
                <a:lnTo>
                  <a:pt x="4152" y="1655"/>
                </a:lnTo>
                <a:lnTo>
                  <a:pt x="4152" y="1659"/>
                </a:lnTo>
                <a:lnTo>
                  <a:pt x="4154" y="1667"/>
                </a:lnTo>
                <a:lnTo>
                  <a:pt x="4156" y="1675"/>
                </a:lnTo>
                <a:lnTo>
                  <a:pt x="4154" y="1678"/>
                </a:lnTo>
                <a:lnTo>
                  <a:pt x="4152" y="1680"/>
                </a:lnTo>
                <a:lnTo>
                  <a:pt x="4150" y="1682"/>
                </a:lnTo>
                <a:lnTo>
                  <a:pt x="4148" y="1682"/>
                </a:lnTo>
                <a:lnTo>
                  <a:pt x="4143" y="1680"/>
                </a:lnTo>
                <a:lnTo>
                  <a:pt x="4137" y="1679"/>
                </a:lnTo>
                <a:lnTo>
                  <a:pt x="4135" y="1679"/>
                </a:lnTo>
                <a:lnTo>
                  <a:pt x="4132" y="1679"/>
                </a:lnTo>
                <a:lnTo>
                  <a:pt x="4134" y="1682"/>
                </a:lnTo>
                <a:lnTo>
                  <a:pt x="4135" y="1683"/>
                </a:lnTo>
                <a:lnTo>
                  <a:pt x="4136" y="1689"/>
                </a:lnTo>
                <a:lnTo>
                  <a:pt x="4136" y="1694"/>
                </a:lnTo>
                <a:lnTo>
                  <a:pt x="4136" y="1699"/>
                </a:lnTo>
                <a:lnTo>
                  <a:pt x="4136" y="1704"/>
                </a:lnTo>
                <a:lnTo>
                  <a:pt x="4134" y="1708"/>
                </a:lnTo>
                <a:lnTo>
                  <a:pt x="4132" y="1713"/>
                </a:lnTo>
                <a:lnTo>
                  <a:pt x="4128" y="1717"/>
                </a:lnTo>
                <a:lnTo>
                  <a:pt x="4123" y="1720"/>
                </a:lnTo>
                <a:lnTo>
                  <a:pt x="4122" y="1720"/>
                </a:lnTo>
                <a:lnTo>
                  <a:pt x="4122" y="1720"/>
                </a:lnTo>
                <a:lnTo>
                  <a:pt x="4122" y="1725"/>
                </a:lnTo>
                <a:lnTo>
                  <a:pt x="4122" y="1729"/>
                </a:lnTo>
                <a:lnTo>
                  <a:pt x="4121" y="1734"/>
                </a:lnTo>
                <a:lnTo>
                  <a:pt x="4120" y="1739"/>
                </a:lnTo>
                <a:lnTo>
                  <a:pt x="4121" y="1741"/>
                </a:lnTo>
                <a:lnTo>
                  <a:pt x="4122" y="1742"/>
                </a:lnTo>
                <a:lnTo>
                  <a:pt x="4123" y="1746"/>
                </a:lnTo>
                <a:lnTo>
                  <a:pt x="4123" y="1750"/>
                </a:lnTo>
                <a:lnTo>
                  <a:pt x="4122" y="1751"/>
                </a:lnTo>
                <a:lnTo>
                  <a:pt x="4121" y="1752"/>
                </a:lnTo>
                <a:lnTo>
                  <a:pt x="4119" y="1752"/>
                </a:lnTo>
                <a:lnTo>
                  <a:pt x="4116" y="1752"/>
                </a:lnTo>
                <a:lnTo>
                  <a:pt x="4114" y="1751"/>
                </a:lnTo>
                <a:lnTo>
                  <a:pt x="4111" y="1750"/>
                </a:lnTo>
                <a:lnTo>
                  <a:pt x="4110" y="1751"/>
                </a:lnTo>
                <a:lnTo>
                  <a:pt x="4108" y="1752"/>
                </a:lnTo>
                <a:lnTo>
                  <a:pt x="4106" y="1754"/>
                </a:lnTo>
                <a:lnTo>
                  <a:pt x="4104" y="1755"/>
                </a:lnTo>
                <a:lnTo>
                  <a:pt x="4102" y="1755"/>
                </a:lnTo>
                <a:lnTo>
                  <a:pt x="4100" y="1755"/>
                </a:lnTo>
                <a:lnTo>
                  <a:pt x="4094" y="1752"/>
                </a:lnTo>
                <a:lnTo>
                  <a:pt x="4087" y="1747"/>
                </a:lnTo>
                <a:lnTo>
                  <a:pt x="4084" y="1744"/>
                </a:lnTo>
                <a:lnTo>
                  <a:pt x="4081" y="1742"/>
                </a:lnTo>
                <a:lnTo>
                  <a:pt x="4079" y="1741"/>
                </a:lnTo>
                <a:lnTo>
                  <a:pt x="4077" y="1741"/>
                </a:lnTo>
                <a:lnTo>
                  <a:pt x="4075" y="1741"/>
                </a:lnTo>
                <a:lnTo>
                  <a:pt x="4073" y="1742"/>
                </a:lnTo>
                <a:lnTo>
                  <a:pt x="4072" y="1744"/>
                </a:lnTo>
                <a:lnTo>
                  <a:pt x="4071" y="1745"/>
                </a:lnTo>
                <a:lnTo>
                  <a:pt x="4071" y="1747"/>
                </a:lnTo>
                <a:lnTo>
                  <a:pt x="4071" y="1749"/>
                </a:lnTo>
                <a:lnTo>
                  <a:pt x="4073" y="1754"/>
                </a:lnTo>
                <a:lnTo>
                  <a:pt x="4073" y="1758"/>
                </a:lnTo>
                <a:lnTo>
                  <a:pt x="4073" y="1761"/>
                </a:lnTo>
                <a:lnTo>
                  <a:pt x="4073" y="1765"/>
                </a:lnTo>
                <a:lnTo>
                  <a:pt x="4074" y="1768"/>
                </a:lnTo>
                <a:lnTo>
                  <a:pt x="4075" y="1770"/>
                </a:lnTo>
                <a:lnTo>
                  <a:pt x="4075" y="1773"/>
                </a:lnTo>
                <a:lnTo>
                  <a:pt x="4075" y="1776"/>
                </a:lnTo>
                <a:lnTo>
                  <a:pt x="4075" y="1777"/>
                </a:lnTo>
                <a:lnTo>
                  <a:pt x="4075" y="1778"/>
                </a:lnTo>
                <a:lnTo>
                  <a:pt x="4080" y="1777"/>
                </a:lnTo>
                <a:lnTo>
                  <a:pt x="4084" y="1776"/>
                </a:lnTo>
                <a:lnTo>
                  <a:pt x="4086" y="1771"/>
                </a:lnTo>
                <a:lnTo>
                  <a:pt x="4089" y="1767"/>
                </a:lnTo>
                <a:lnTo>
                  <a:pt x="4091" y="1766"/>
                </a:lnTo>
                <a:lnTo>
                  <a:pt x="4094" y="1765"/>
                </a:lnTo>
                <a:lnTo>
                  <a:pt x="4097" y="1764"/>
                </a:lnTo>
                <a:lnTo>
                  <a:pt x="4100" y="1764"/>
                </a:lnTo>
                <a:lnTo>
                  <a:pt x="4100" y="1769"/>
                </a:lnTo>
                <a:lnTo>
                  <a:pt x="4100" y="1774"/>
                </a:lnTo>
                <a:lnTo>
                  <a:pt x="4098" y="1780"/>
                </a:lnTo>
                <a:lnTo>
                  <a:pt x="4096" y="1784"/>
                </a:lnTo>
                <a:lnTo>
                  <a:pt x="4094" y="1788"/>
                </a:lnTo>
                <a:lnTo>
                  <a:pt x="4089" y="1792"/>
                </a:lnTo>
                <a:lnTo>
                  <a:pt x="4078" y="1797"/>
                </a:lnTo>
                <a:lnTo>
                  <a:pt x="4058" y="1804"/>
                </a:lnTo>
                <a:lnTo>
                  <a:pt x="4057" y="1801"/>
                </a:lnTo>
                <a:lnTo>
                  <a:pt x="4058" y="1798"/>
                </a:lnTo>
                <a:lnTo>
                  <a:pt x="4059" y="1796"/>
                </a:lnTo>
                <a:lnTo>
                  <a:pt x="4061" y="1794"/>
                </a:lnTo>
                <a:lnTo>
                  <a:pt x="4063" y="1793"/>
                </a:lnTo>
                <a:lnTo>
                  <a:pt x="4065" y="1790"/>
                </a:lnTo>
                <a:lnTo>
                  <a:pt x="4067" y="1788"/>
                </a:lnTo>
                <a:lnTo>
                  <a:pt x="4068" y="1786"/>
                </a:lnTo>
                <a:lnTo>
                  <a:pt x="4062" y="1784"/>
                </a:lnTo>
                <a:lnTo>
                  <a:pt x="4056" y="1783"/>
                </a:lnTo>
                <a:lnTo>
                  <a:pt x="4051" y="1784"/>
                </a:lnTo>
                <a:lnTo>
                  <a:pt x="4047" y="1786"/>
                </a:lnTo>
                <a:lnTo>
                  <a:pt x="4042" y="1789"/>
                </a:lnTo>
                <a:lnTo>
                  <a:pt x="4039" y="1794"/>
                </a:lnTo>
                <a:lnTo>
                  <a:pt x="4035" y="1799"/>
                </a:lnTo>
                <a:lnTo>
                  <a:pt x="4033" y="1804"/>
                </a:lnTo>
                <a:lnTo>
                  <a:pt x="4022" y="1824"/>
                </a:lnTo>
                <a:lnTo>
                  <a:pt x="4012" y="1844"/>
                </a:lnTo>
                <a:lnTo>
                  <a:pt x="4002" y="1865"/>
                </a:lnTo>
                <a:lnTo>
                  <a:pt x="3991" y="1885"/>
                </a:lnTo>
                <a:lnTo>
                  <a:pt x="3980" y="1906"/>
                </a:lnTo>
                <a:lnTo>
                  <a:pt x="3970" y="1926"/>
                </a:lnTo>
                <a:lnTo>
                  <a:pt x="3959" y="1945"/>
                </a:lnTo>
                <a:lnTo>
                  <a:pt x="3946" y="1965"/>
                </a:lnTo>
                <a:lnTo>
                  <a:pt x="3926" y="2000"/>
                </a:lnTo>
                <a:lnTo>
                  <a:pt x="3907" y="2037"/>
                </a:lnTo>
                <a:lnTo>
                  <a:pt x="3898" y="2054"/>
                </a:lnTo>
                <a:lnTo>
                  <a:pt x="3888" y="2073"/>
                </a:lnTo>
                <a:lnTo>
                  <a:pt x="3876" y="2089"/>
                </a:lnTo>
                <a:lnTo>
                  <a:pt x="3863" y="2104"/>
                </a:lnTo>
                <a:lnTo>
                  <a:pt x="3859" y="2108"/>
                </a:lnTo>
                <a:lnTo>
                  <a:pt x="3857" y="2112"/>
                </a:lnTo>
                <a:lnTo>
                  <a:pt x="3855" y="2117"/>
                </a:lnTo>
                <a:lnTo>
                  <a:pt x="3854" y="2123"/>
                </a:lnTo>
                <a:lnTo>
                  <a:pt x="3852" y="2128"/>
                </a:lnTo>
                <a:lnTo>
                  <a:pt x="3850" y="2132"/>
                </a:lnTo>
                <a:lnTo>
                  <a:pt x="3848" y="2137"/>
                </a:lnTo>
                <a:lnTo>
                  <a:pt x="3844" y="2140"/>
                </a:lnTo>
                <a:lnTo>
                  <a:pt x="3844" y="2140"/>
                </a:lnTo>
                <a:lnTo>
                  <a:pt x="3825" y="2172"/>
                </a:lnTo>
                <a:lnTo>
                  <a:pt x="3805" y="2205"/>
                </a:lnTo>
                <a:lnTo>
                  <a:pt x="3785" y="2237"/>
                </a:lnTo>
                <a:lnTo>
                  <a:pt x="3763" y="2267"/>
                </a:lnTo>
                <a:lnTo>
                  <a:pt x="3759" y="2274"/>
                </a:lnTo>
                <a:lnTo>
                  <a:pt x="3755" y="2280"/>
                </a:lnTo>
                <a:lnTo>
                  <a:pt x="3752" y="2287"/>
                </a:lnTo>
                <a:lnTo>
                  <a:pt x="3750" y="2296"/>
                </a:lnTo>
                <a:lnTo>
                  <a:pt x="3749" y="2303"/>
                </a:lnTo>
                <a:lnTo>
                  <a:pt x="3748" y="2311"/>
                </a:lnTo>
                <a:lnTo>
                  <a:pt x="3748" y="2319"/>
                </a:lnTo>
                <a:lnTo>
                  <a:pt x="3748" y="2326"/>
                </a:lnTo>
                <a:lnTo>
                  <a:pt x="3749" y="2329"/>
                </a:lnTo>
                <a:lnTo>
                  <a:pt x="3749" y="2332"/>
                </a:lnTo>
                <a:lnTo>
                  <a:pt x="3748" y="2335"/>
                </a:lnTo>
                <a:lnTo>
                  <a:pt x="3746" y="2337"/>
                </a:lnTo>
                <a:lnTo>
                  <a:pt x="3739" y="2340"/>
                </a:lnTo>
                <a:lnTo>
                  <a:pt x="3733" y="2344"/>
                </a:lnTo>
                <a:lnTo>
                  <a:pt x="3727" y="2347"/>
                </a:lnTo>
                <a:lnTo>
                  <a:pt x="3721" y="2351"/>
                </a:lnTo>
                <a:lnTo>
                  <a:pt x="3712" y="2360"/>
                </a:lnTo>
                <a:lnTo>
                  <a:pt x="3703" y="2370"/>
                </a:lnTo>
                <a:lnTo>
                  <a:pt x="3689" y="2392"/>
                </a:lnTo>
                <a:lnTo>
                  <a:pt x="3673" y="2416"/>
                </a:lnTo>
                <a:lnTo>
                  <a:pt x="3666" y="2427"/>
                </a:lnTo>
                <a:lnTo>
                  <a:pt x="3658" y="2439"/>
                </a:lnTo>
                <a:lnTo>
                  <a:pt x="3653" y="2444"/>
                </a:lnTo>
                <a:lnTo>
                  <a:pt x="3649" y="2449"/>
                </a:lnTo>
                <a:lnTo>
                  <a:pt x="3643" y="2452"/>
                </a:lnTo>
                <a:lnTo>
                  <a:pt x="3637" y="2455"/>
                </a:lnTo>
                <a:lnTo>
                  <a:pt x="3637" y="2455"/>
                </a:lnTo>
                <a:lnTo>
                  <a:pt x="3637" y="2455"/>
                </a:lnTo>
                <a:lnTo>
                  <a:pt x="3635" y="2458"/>
                </a:lnTo>
                <a:lnTo>
                  <a:pt x="3632" y="2462"/>
                </a:lnTo>
                <a:lnTo>
                  <a:pt x="3624" y="2469"/>
                </a:lnTo>
                <a:lnTo>
                  <a:pt x="3618" y="2477"/>
                </a:lnTo>
                <a:lnTo>
                  <a:pt x="3615" y="2484"/>
                </a:lnTo>
                <a:lnTo>
                  <a:pt x="3613" y="2492"/>
                </a:lnTo>
                <a:lnTo>
                  <a:pt x="3612" y="2501"/>
                </a:lnTo>
                <a:lnTo>
                  <a:pt x="3613" y="2511"/>
                </a:lnTo>
                <a:lnTo>
                  <a:pt x="3614" y="2520"/>
                </a:lnTo>
                <a:lnTo>
                  <a:pt x="3617" y="2530"/>
                </a:lnTo>
                <a:lnTo>
                  <a:pt x="3628" y="2513"/>
                </a:lnTo>
                <a:lnTo>
                  <a:pt x="3641" y="2496"/>
                </a:lnTo>
                <a:lnTo>
                  <a:pt x="3652" y="2480"/>
                </a:lnTo>
                <a:lnTo>
                  <a:pt x="3663" y="2464"/>
                </a:lnTo>
                <a:lnTo>
                  <a:pt x="3668" y="2457"/>
                </a:lnTo>
                <a:lnTo>
                  <a:pt x="3673" y="2449"/>
                </a:lnTo>
                <a:lnTo>
                  <a:pt x="3676" y="2446"/>
                </a:lnTo>
                <a:lnTo>
                  <a:pt x="3680" y="2444"/>
                </a:lnTo>
                <a:lnTo>
                  <a:pt x="3684" y="2442"/>
                </a:lnTo>
                <a:lnTo>
                  <a:pt x="3689" y="2441"/>
                </a:lnTo>
                <a:lnTo>
                  <a:pt x="3694" y="2428"/>
                </a:lnTo>
                <a:lnTo>
                  <a:pt x="3699" y="2415"/>
                </a:lnTo>
                <a:lnTo>
                  <a:pt x="3706" y="2402"/>
                </a:lnTo>
                <a:lnTo>
                  <a:pt x="3714" y="2390"/>
                </a:lnTo>
                <a:lnTo>
                  <a:pt x="3732" y="2368"/>
                </a:lnTo>
                <a:lnTo>
                  <a:pt x="3751" y="2346"/>
                </a:lnTo>
                <a:lnTo>
                  <a:pt x="3756" y="2345"/>
                </a:lnTo>
                <a:lnTo>
                  <a:pt x="3760" y="2342"/>
                </a:lnTo>
                <a:lnTo>
                  <a:pt x="3761" y="2341"/>
                </a:lnTo>
                <a:lnTo>
                  <a:pt x="3764" y="2341"/>
                </a:lnTo>
                <a:lnTo>
                  <a:pt x="3779" y="2324"/>
                </a:lnTo>
                <a:lnTo>
                  <a:pt x="3793" y="2309"/>
                </a:lnTo>
                <a:lnTo>
                  <a:pt x="3799" y="2301"/>
                </a:lnTo>
                <a:lnTo>
                  <a:pt x="3805" y="2293"/>
                </a:lnTo>
                <a:lnTo>
                  <a:pt x="3810" y="2283"/>
                </a:lnTo>
                <a:lnTo>
                  <a:pt x="3815" y="2272"/>
                </a:lnTo>
                <a:lnTo>
                  <a:pt x="3817" y="2270"/>
                </a:lnTo>
                <a:lnTo>
                  <a:pt x="3818" y="2268"/>
                </a:lnTo>
                <a:lnTo>
                  <a:pt x="3820" y="2267"/>
                </a:lnTo>
                <a:lnTo>
                  <a:pt x="3823" y="2267"/>
                </a:lnTo>
                <a:lnTo>
                  <a:pt x="3826" y="2268"/>
                </a:lnTo>
                <a:lnTo>
                  <a:pt x="3829" y="2272"/>
                </a:lnTo>
                <a:lnTo>
                  <a:pt x="3832" y="2279"/>
                </a:lnTo>
                <a:lnTo>
                  <a:pt x="3836" y="2289"/>
                </a:lnTo>
                <a:lnTo>
                  <a:pt x="3836" y="2289"/>
                </a:lnTo>
                <a:lnTo>
                  <a:pt x="3836" y="2289"/>
                </a:lnTo>
                <a:lnTo>
                  <a:pt x="3838" y="2287"/>
                </a:lnTo>
                <a:lnTo>
                  <a:pt x="3840" y="2286"/>
                </a:lnTo>
                <a:lnTo>
                  <a:pt x="3842" y="2284"/>
                </a:lnTo>
                <a:lnTo>
                  <a:pt x="3843" y="2282"/>
                </a:lnTo>
                <a:lnTo>
                  <a:pt x="3844" y="2277"/>
                </a:lnTo>
                <a:lnTo>
                  <a:pt x="3844" y="2271"/>
                </a:lnTo>
                <a:lnTo>
                  <a:pt x="3844" y="2265"/>
                </a:lnTo>
                <a:lnTo>
                  <a:pt x="3845" y="2260"/>
                </a:lnTo>
                <a:lnTo>
                  <a:pt x="3846" y="2257"/>
                </a:lnTo>
                <a:lnTo>
                  <a:pt x="3847" y="2256"/>
                </a:lnTo>
                <a:lnTo>
                  <a:pt x="3849" y="2254"/>
                </a:lnTo>
                <a:lnTo>
                  <a:pt x="3852" y="2253"/>
                </a:lnTo>
                <a:lnTo>
                  <a:pt x="3839" y="2256"/>
                </a:lnTo>
                <a:lnTo>
                  <a:pt x="3838" y="2251"/>
                </a:lnTo>
                <a:lnTo>
                  <a:pt x="3836" y="2240"/>
                </a:lnTo>
                <a:lnTo>
                  <a:pt x="3834" y="2228"/>
                </a:lnTo>
                <a:lnTo>
                  <a:pt x="3834" y="2223"/>
                </a:lnTo>
                <a:lnTo>
                  <a:pt x="3838" y="2219"/>
                </a:lnTo>
                <a:lnTo>
                  <a:pt x="3844" y="2215"/>
                </a:lnTo>
                <a:lnTo>
                  <a:pt x="3848" y="2215"/>
                </a:lnTo>
                <a:lnTo>
                  <a:pt x="3853" y="2214"/>
                </a:lnTo>
                <a:lnTo>
                  <a:pt x="3851" y="2214"/>
                </a:lnTo>
                <a:lnTo>
                  <a:pt x="3849" y="2214"/>
                </a:lnTo>
                <a:lnTo>
                  <a:pt x="3853" y="2209"/>
                </a:lnTo>
                <a:lnTo>
                  <a:pt x="3857" y="2204"/>
                </a:lnTo>
                <a:lnTo>
                  <a:pt x="3859" y="2199"/>
                </a:lnTo>
                <a:lnTo>
                  <a:pt x="3860" y="2194"/>
                </a:lnTo>
                <a:lnTo>
                  <a:pt x="3860" y="2194"/>
                </a:lnTo>
                <a:lnTo>
                  <a:pt x="3860" y="2194"/>
                </a:lnTo>
                <a:lnTo>
                  <a:pt x="3860" y="2192"/>
                </a:lnTo>
                <a:lnTo>
                  <a:pt x="3860" y="2189"/>
                </a:lnTo>
                <a:lnTo>
                  <a:pt x="3861" y="2187"/>
                </a:lnTo>
                <a:lnTo>
                  <a:pt x="3864" y="2185"/>
                </a:lnTo>
                <a:lnTo>
                  <a:pt x="3867" y="2181"/>
                </a:lnTo>
                <a:lnTo>
                  <a:pt x="3872" y="2176"/>
                </a:lnTo>
                <a:lnTo>
                  <a:pt x="3877" y="2173"/>
                </a:lnTo>
                <a:lnTo>
                  <a:pt x="3882" y="2168"/>
                </a:lnTo>
                <a:lnTo>
                  <a:pt x="3887" y="2163"/>
                </a:lnTo>
                <a:lnTo>
                  <a:pt x="3889" y="2158"/>
                </a:lnTo>
                <a:lnTo>
                  <a:pt x="3891" y="2155"/>
                </a:lnTo>
                <a:lnTo>
                  <a:pt x="3892" y="2153"/>
                </a:lnTo>
                <a:lnTo>
                  <a:pt x="3894" y="2153"/>
                </a:lnTo>
                <a:lnTo>
                  <a:pt x="3896" y="2155"/>
                </a:lnTo>
                <a:lnTo>
                  <a:pt x="3900" y="2160"/>
                </a:lnTo>
                <a:lnTo>
                  <a:pt x="3904" y="2167"/>
                </a:lnTo>
                <a:lnTo>
                  <a:pt x="3907" y="2172"/>
                </a:lnTo>
                <a:lnTo>
                  <a:pt x="3913" y="2174"/>
                </a:lnTo>
                <a:lnTo>
                  <a:pt x="3917" y="2175"/>
                </a:lnTo>
                <a:lnTo>
                  <a:pt x="3921" y="2175"/>
                </a:lnTo>
                <a:lnTo>
                  <a:pt x="3921" y="2175"/>
                </a:lnTo>
                <a:lnTo>
                  <a:pt x="3920" y="2176"/>
                </a:lnTo>
                <a:lnTo>
                  <a:pt x="3922" y="2173"/>
                </a:lnTo>
                <a:lnTo>
                  <a:pt x="3922" y="2168"/>
                </a:lnTo>
                <a:lnTo>
                  <a:pt x="3921" y="2161"/>
                </a:lnTo>
                <a:lnTo>
                  <a:pt x="3919" y="2152"/>
                </a:lnTo>
                <a:lnTo>
                  <a:pt x="3916" y="2135"/>
                </a:lnTo>
                <a:lnTo>
                  <a:pt x="3913" y="2125"/>
                </a:lnTo>
                <a:lnTo>
                  <a:pt x="3917" y="2144"/>
                </a:lnTo>
                <a:lnTo>
                  <a:pt x="3932" y="2142"/>
                </a:lnTo>
                <a:lnTo>
                  <a:pt x="3935" y="2141"/>
                </a:lnTo>
                <a:lnTo>
                  <a:pt x="3937" y="2138"/>
                </a:lnTo>
                <a:lnTo>
                  <a:pt x="3939" y="2135"/>
                </a:lnTo>
                <a:lnTo>
                  <a:pt x="3941" y="2132"/>
                </a:lnTo>
                <a:lnTo>
                  <a:pt x="3941" y="2128"/>
                </a:lnTo>
                <a:lnTo>
                  <a:pt x="3941" y="2125"/>
                </a:lnTo>
                <a:lnTo>
                  <a:pt x="3941" y="2121"/>
                </a:lnTo>
                <a:lnTo>
                  <a:pt x="3939" y="2119"/>
                </a:lnTo>
                <a:lnTo>
                  <a:pt x="3942" y="2109"/>
                </a:lnTo>
                <a:lnTo>
                  <a:pt x="3942" y="2109"/>
                </a:lnTo>
                <a:lnTo>
                  <a:pt x="3932" y="2108"/>
                </a:lnTo>
                <a:lnTo>
                  <a:pt x="3925" y="2108"/>
                </a:lnTo>
                <a:lnTo>
                  <a:pt x="3921" y="2110"/>
                </a:lnTo>
                <a:lnTo>
                  <a:pt x="3919" y="2113"/>
                </a:lnTo>
                <a:lnTo>
                  <a:pt x="3918" y="2116"/>
                </a:lnTo>
                <a:lnTo>
                  <a:pt x="3917" y="2119"/>
                </a:lnTo>
                <a:lnTo>
                  <a:pt x="3916" y="2120"/>
                </a:lnTo>
                <a:lnTo>
                  <a:pt x="3915" y="2121"/>
                </a:lnTo>
                <a:lnTo>
                  <a:pt x="3914" y="2121"/>
                </a:lnTo>
                <a:lnTo>
                  <a:pt x="3912" y="2121"/>
                </a:lnTo>
                <a:lnTo>
                  <a:pt x="3906" y="2112"/>
                </a:lnTo>
                <a:lnTo>
                  <a:pt x="3902" y="2105"/>
                </a:lnTo>
                <a:lnTo>
                  <a:pt x="3902" y="2102"/>
                </a:lnTo>
                <a:lnTo>
                  <a:pt x="3903" y="2099"/>
                </a:lnTo>
                <a:lnTo>
                  <a:pt x="3906" y="2097"/>
                </a:lnTo>
                <a:lnTo>
                  <a:pt x="3912" y="2096"/>
                </a:lnTo>
                <a:lnTo>
                  <a:pt x="3914" y="2095"/>
                </a:lnTo>
                <a:lnTo>
                  <a:pt x="3915" y="2094"/>
                </a:lnTo>
                <a:lnTo>
                  <a:pt x="3914" y="2093"/>
                </a:lnTo>
                <a:lnTo>
                  <a:pt x="3913" y="2092"/>
                </a:lnTo>
                <a:lnTo>
                  <a:pt x="3909" y="2090"/>
                </a:lnTo>
                <a:lnTo>
                  <a:pt x="3905" y="2087"/>
                </a:lnTo>
                <a:lnTo>
                  <a:pt x="3911" y="2113"/>
                </a:lnTo>
                <a:lnTo>
                  <a:pt x="3919" y="2111"/>
                </a:lnTo>
                <a:lnTo>
                  <a:pt x="3928" y="2110"/>
                </a:lnTo>
                <a:lnTo>
                  <a:pt x="3926" y="2109"/>
                </a:lnTo>
                <a:lnTo>
                  <a:pt x="3922" y="2107"/>
                </a:lnTo>
                <a:lnTo>
                  <a:pt x="3918" y="2104"/>
                </a:lnTo>
                <a:lnTo>
                  <a:pt x="3914" y="2101"/>
                </a:lnTo>
                <a:lnTo>
                  <a:pt x="3910" y="2096"/>
                </a:lnTo>
                <a:lnTo>
                  <a:pt x="3907" y="2091"/>
                </a:lnTo>
                <a:lnTo>
                  <a:pt x="3907" y="2088"/>
                </a:lnTo>
                <a:lnTo>
                  <a:pt x="3907" y="2085"/>
                </a:lnTo>
                <a:lnTo>
                  <a:pt x="3907" y="2082"/>
                </a:lnTo>
                <a:lnTo>
                  <a:pt x="3910" y="2079"/>
                </a:lnTo>
                <a:lnTo>
                  <a:pt x="3913" y="2074"/>
                </a:lnTo>
                <a:lnTo>
                  <a:pt x="3916" y="2070"/>
                </a:lnTo>
                <a:lnTo>
                  <a:pt x="3919" y="2066"/>
                </a:lnTo>
                <a:lnTo>
                  <a:pt x="3922" y="2063"/>
                </a:lnTo>
                <a:lnTo>
                  <a:pt x="3926" y="2062"/>
                </a:lnTo>
                <a:lnTo>
                  <a:pt x="3929" y="2062"/>
                </a:lnTo>
                <a:lnTo>
                  <a:pt x="3933" y="2063"/>
                </a:lnTo>
                <a:lnTo>
                  <a:pt x="3936" y="2068"/>
                </a:lnTo>
                <a:lnTo>
                  <a:pt x="3940" y="2068"/>
                </a:lnTo>
                <a:lnTo>
                  <a:pt x="3943" y="2068"/>
                </a:lnTo>
                <a:lnTo>
                  <a:pt x="3944" y="2063"/>
                </a:lnTo>
                <a:lnTo>
                  <a:pt x="3945" y="2059"/>
                </a:lnTo>
                <a:lnTo>
                  <a:pt x="3945" y="2057"/>
                </a:lnTo>
                <a:lnTo>
                  <a:pt x="3946" y="2055"/>
                </a:lnTo>
                <a:lnTo>
                  <a:pt x="3947" y="2054"/>
                </a:lnTo>
                <a:lnTo>
                  <a:pt x="3949" y="2053"/>
                </a:lnTo>
                <a:lnTo>
                  <a:pt x="3956" y="2051"/>
                </a:lnTo>
                <a:lnTo>
                  <a:pt x="3961" y="2049"/>
                </a:lnTo>
                <a:lnTo>
                  <a:pt x="3966" y="2046"/>
                </a:lnTo>
                <a:lnTo>
                  <a:pt x="3970" y="2043"/>
                </a:lnTo>
                <a:lnTo>
                  <a:pt x="3977" y="2035"/>
                </a:lnTo>
                <a:lnTo>
                  <a:pt x="3983" y="2027"/>
                </a:lnTo>
                <a:lnTo>
                  <a:pt x="3994" y="2009"/>
                </a:lnTo>
                <a:lnTo>
                  <a:pt x="4006" y="1991"/>
                </a:lnTo>
                <a:lnTo>
                  <a:pt x="4007" y="1988"/>
                </a:lnTo>
                <a:lnTo>
                  <a:pt x="4009" y="1985"/>
                </a:lnTo>
                <a:lnTo>
                  <a:pt x="4011" y="1982"/>
                </a:lnTo>
                <a:lnTo>
                  <a:pt x="4014" y="1979"/>
                </a:lnTo>
                <a:lnTo>
                  <a:pt x="4020" y="1975"/>
                </a:lnTo>
                <a:lnTo>
                  <a:pt x="4025" y="1970"/>
                </a:lnTo>
                <a:lnTo>
                  <a:pt x="4032" y="1958"/>
                </a:lnTo>
                <a:lnTo>
                  <a:pt x="4038" y="1944"/>
                </a:lnTo>
                <a:lnTo>
                  <a:pt x="4043" y="1946"/>
                </a:lnTo>
                <a:lnTo>
                  <a:pt x="4048" y="1949"/>
                </a:lnTo>
                <a:lnTo>
                  <a:pt x="4050" y="1952"/>
                </a:lnTo>
                <a:lnTo>
                  <a:pt x="4051" y="1955"/>
                </a:lnTo>
                <a:lnTo>
                  <a:pt x="4051" y="1964"/>
                </a:lnTo>
                <a:lnTo>
                  <a:pt x="4050" y="1972"/>
                </a:lnTo>
                <a:lnTo>
                  <a:pt x="4044" y="1977"/>
                </a:lnTo>
                <a:lnTo>
                  <a:pt x="4039" y="1983"/>
                </a:lnTo>
                <a:lnTo>
                  <a:pt x="4039" y="1983"/>
                </a:lnTo>
                <a:lnTo>
                  <a:pt x="4039" y="1984"/>
                </a:lnTo>
                <a:lnTo>
                  <a:pt x="4038" y="1991"/>
                </a:lnTo>
                <a:lnTo>
                  <a:pt x="4036" y="1998"/>
                </a:lnTo>
                <a:lnTo>
                  <a:pt x="4034" y="2005"/>
                </a:lnTo>
                <a:lnTo>
                  <a:pt x="4031" y="2013"/>
                </a:lnTo>
                <a:lnTo>
                  <a:pt x="4025" y="2026"/>
                </a:lnTo>
                <a:lnTo>
                  <a:pt x="4018" y="2039"/>
                </a:lnTo>
                <a:lnTo>
                  <a:pt x="4028" y="2023"/>
                </a:lnTo>
                <a:lnTo>
                  <a:pt x="4038" y="2006"/>
                </a:lnTo>
                <a:lnTo>
                  <a:pt x="4048" y="1989"/>
                </a:lnTo>
                <a:lnTo>
                  <a:pt x="4056" y="1973"/>
                </a:lnTo>
                <a:lnTo>
                  <a:pt x="4071" y="1940"/>
                </a:lnTo>
                <a:lnTo>
                  <a:pt x="4088" y="1909"/>
                </a:lnTo>
                <a:lnTo>
                  <a:pt x="4105" y="1877"/>
                </a:lnTo>
                <a:lnTo>
                  <a:pt x="4121" y="1845"/>
                </a:lnTo>
                <a:lnTo>
                  <a:pt x="4121" y="1845"/>
                </a:lnTo>
                <a:lnTo>
                  <a:pt x="4121" y="1845"/>
                </a:lnTo>
                <a:lnTo>
                  <a:pt x="4114" y="1842"/>
                </a:lnTo>
                <a:lnTo>
                  <a:pt x="4108" y="1838"/>
                </a:lnTo>
                <a:lnTo>
                  <a:pt x="4102" y="1833"/>
                </a:lnTo>
                <a:lnTo>
                  <a:pt x="4097" y="1828"/>
                </a:lnTo>
                <a:lnTo>
                  <a:pt x="4091" y="1823"/>
                </a:lnTo>
                <a:lnTo>
                  <a:pt x="4085" y="1818"/>
                </a:lnTo>
                <a:lnTo>
                  <a:pt x="4078" y="1815"/>
                </a:lnTo>
                <a:lnTo>
                  <a:pt x="4070" y="1813"/>
                </a:lnTo>
                <a:lnTo>
                  <a:pt x="4078" y="1811"/>
                </a:lnTo>
                <a:lnTo>
                  <a:pt x="4085" y="1808"/>
                </a:lnTo>
                <a:lnTo>
                  <a:pt x="4094" y="1806"/>
                </a:lnTo>
                <a:lnTo>
                  <a:pt x="4101" y="1804"/>
                </a:lnTo>
                <a:lnTo>
                  <a:pt x="4102" y="1806"/>
                </a:lnTo>
                <a:lnTo>
                  <a:pt x="4105" y="1807"/>
                </a:lnTo>
                <a:lnTo>
                  <a:pt x="4108" y="1807"/>
                </a:lnTo>
                <a:lnTo>
                  <a:pt x="4111" y="1807"/>
                </a:lnTo>
                <a:lnTo>
                  <a:pt x="4114" y="1807"/>
                </a:lnTo>
                <a:lnTo>
                  <a:pt x="4116" y="1809"/>
                </a:lnTo>
                <a:lnTo>
                  <a:pt x="4117" y="1812"/>
                </a:lnTo>
                <a:lnTo>
                  <a:pt x="4115" y="1817"/>
                </a:lnTo>
                <a:lnTo>
                  <a:pt x="4115" y="1820"/>
                </a:lnTo>
                <a:lnTo>
                  <a:pt x="4115" y="1823"/>
                </a:lnTo>
                <a:lnTo>
                  <a:pt x="4115" y="1825"/>
                </a:lnTo>
                <a:lnTo>
                  <a:pt x="4117" y="1827"/>
                </a:lnTo>
                <a:lnTo>
                  <a:pt x="4121" y="1829"/>
                </a:lnTo>
                <a:lnTo>
                  <a:pt x="4125" y="1831"/>
                </a:lnTo>
                <a:lnTo>
                  <a:pt x="4125" y="1831"/>
                </a:lnTo>
                <a:lnTo>
                  <a:pt x="4125" y="1831"/>
                </a:lnTo>
                <a:lnTo>
                  <a:pt x="4136" y="1812"/>
                </a:lnTo>
                <a:lnTo>
                  <a:pt x="4147" y="1793"/>
                </a:lnTo>
                <a:lnTo>
                  <a:pt x="4156" y="1773"/>
                </a:lnTo>
                <a:lnTo>
                  <a:pt x="4167" y="1755"/>
                </a:lnTo>
                <a:lnTo>
                  <a:pt x="4169" y="1754"/>
                </a:lnTo>
                <a:lnTo>
                  <a:pt x="4171" y="1753"/>
                </a:lnTo>
                <a:lnTo>
                  <a:pt x="4174" y="1750"/>
                </a:lnTo>
                <a:lnTo>
                  <a:pt x="4176" y="1746"/>
                </a:lnTo>
                <a:lnTo>
                  <a:pt x="4175" y="1744"/>
                </a:lnTo>
                <a:lnTo>
                  <a:pt x="4175" y="1743"/>
                </a:lnTo>
                <a:lnTo>
                  <a:pt x="4174" y="1738"/>
                </a:lnTo>
                <a:lnTo>
                  <a:pt x="4174" y="1731"/>
                </a:lnTo>
                <a:lnTo>
                  <a:pt x="4177" y="1725"/>
                </a:lnTo>
                <a:lnTo>
                  <a:pt x="4181" y="1719"/>
                </a:lnTo>
                <a:lnTo>
                  <a:pt x="4182" y="1715"/>
                </a:lnTo>
                <a:lnTo>
                  <a:pt x="4185" y="1711"/>
                </a:lnTo>
                <a:lnTo>
                  <a:pt x="4188" y="1708"/>
                </a:lnTo>
                <a:lnTo>
                  <a:pt x="4191" y="1705"/>
                </a:lnTo>
                <a:lnTo>
                  <a:pt x="4198" y="1698"/>
                </a:lnTo>
                <a:lnTo>
                  <a:pt x="4205" y="1691"/>
                </a:lnTo>
                <a:lnTo>
                  <a:pt x="4208" y="1687"/>
                </a:lnTo>
                <a:lnTo>
                  <a:pt x="4210" y="1682"/>
                </a:lnTo>
                <a:lnTo>
                  <a:pt x="4212" y="1676"/>
                </a:lnTo>
                <a:lnTo>
                  <a:pt x="4213" y="1670"/>
                </a:lnTo>
                <a:lnTo>
                  <a:pt x="4214" y="1665"/>
                </a:lnTo>
                <a:lnTo>
                  <a:pt x="4215" y="1660"/>
                </a:lnTo>
                <a:lnTo>
                  <a:pt x="4217" y="1655"/>
                </a:lnTo>
                <a:lnTo>
                  <a:pt x="4219" y="1651"/>
                </a:lnTo>
                <a:lnTo>
                  <a:pt x="4224" y="1643"/>
                </a:lnTo>
                <a:lnTo>
                  <a:pt x="4231" y="1636"/>
                </a:lnTo>
                <a:lnTo>
                  <a:pt x="4246" y="1623"/>
                </a:lnTo>
                <a:lnTo>
                  <a:pt x="4261" y="1611"/>
                </a:lnTo>
                <a:lnTo>
                  <a:pt x="4265" y="1608"/>
                </a:lnTo>
                <a:lnTo>
                  <a:pt x="4267" y="1604"/>
                </a:lnTo>
                <a:lnTo>
                  <a:pt x="4268" y="1600"/>
                </a:lnTo>
                <a:lnTo>
                  <a:pt x="4270" y="1596"/>
                </a:lnTo>
                <a:lnTo>
                  <a:pt x="4262" y="1595"/>
                </a:lnTo>
                <a:lnTo>
                  <a:pt x="4254" y="1593"/>
                </a:lnTo>
                <a:lnTo>
                  <a:pt x="4257" y="1586"/>
                </a:lnTo>
                <a:lnTo>
                  <a:pt x="4260" y="1579"/>
                </a:lnTo>
                <a:lnTo>
                  <a:pt x="4262" y="1576"/>
                </a:lnTo>
                <a:lnTo>
                  <a:pt x="4265" y="1573"/>
                </a:lnTo>
                <a:lnTo>
                  <a:pt x="4267" y="1570"/>
                </a:lnTo>
                <a:lnTo>
                  <a:pt x="4271" y="1568"/>
                </a:lnTo>
                <a:lnTo>
                  <a:pt x="4285" y="1564"/>
                </a:lnTo>
                <a:lnTo>
                  <a:pt x="4298" y="1560"/>
                </a:lnTo>
                <a:lnTo>
                  <a:pt x="4299" y="1555"/>
                </a:lnTo>
                <a:lnTo>
                  <a:pt x="4299" y="1549"/>
                </a:lnTo>
                <a:lnTo>
                  <a:pt x="4299" y="1549"/>
                </a:lnTo>
                <a:lnTo>
                  <a:pt x="4293" y="1552"/>
                </a:lnTo>
                <a:lnTo>
                  <a:pt x="4287" y="1554"/>
                </a:lnTo>
                <a:lnTo>
                  <a:pt x="4285" y="1554"/>
                </a:lnTo>
                <a:lnTo>
                  <a:pt x="4282" y="1553"/>
                </a:lnTo>
                <a:lnTo>
                  <a:pt x="4281" y="1550"/>
                </a:lnTo>
                <a:lnTo>
                  <a:pt x="4280" y="1546"/>
                </a:lnTo>
                <a:lnTo>
                  <a:pt x="4278" y="1543"/>
                </a:lnTo>
                <a:lnTo>
                  <a:pt x="4275" y="1541"/>
                </a:lnTo>
                <a:lnTo>
                  <a:pt x="4271" y="1540"/>
                </a:lnTo>
                <a:lnTo>
                  <a:pt x="4268" y="1538"/>
                </a:lnTo>
                <a:lnTo>
                  <a:pt x="4265" y="1537"/>
                </a:lnTo>
                <a:lnTo>
                  <a:pt x="4264" y="1534"/>
                </a:lnTo>
                <a:lnTo>
                  <a:pt x="4266" y="1531"/>
                </a:lnTo>
                <a:lnTo>
                  <a:pt x="4270" y="1526"/>
                </a:lnTo>
                <a:lnTo>
                  <a:pt x="4280" y="1527"/>
                </a:lnTo>
                <a:lnTo>
                  <a:pt x="4289" y="1529"/>
                </a:lnTo>
                <a:lnTo>
                  <a:pt x="4297" y="1532"/>
                </a:lnTo>
                <a:lnTo>
                  <a:pt x="4306" y="1535"/>
                </a:lnTo>
                <a:lnTo>
                  <a:pt x="4314" y="1519"/>
                </a:lnTo>
                <a:lnTo>
                  <a:pt x="4325" y="1503"/>
                </a:lnTo>
                <a:lnTo>
                  <a:pt x="4336" y="1489"/>
                </a:lnTo>
                <a:lnTo>
                  <a:pt x="4349" y="1476"/>
                </a:lnTo>
                <a:lnTo>
                  <a:pt x="4349" y="1471"/>
                </a:lnTo>
                <a:lnTo>
                  <a:pt x="4351" y="1466"/>
                </a:lnTo>
                <a:lnTo>
                  <a:pt x="4351" y="1464"/>
                </a:lnTo>
                <a:lnTo>
                  <a:pt x="4352" y="1463"/>
                </a:lnTo>
                <a:lnTo>
                  <a:pt x="4353" y="1462"/>
                </a:lnTo>
                <a:lnTo>
                  <a:pt x="4355" y="1462"/>
                </a:lnTo>
                <a:lnTo>
                  <a:pt x="4358" y="1465"/>
                </a:lnTo>
                <a:lnTo>
                  <a:pt x="4360" y="1468"/>
                </a:lnTo>
                <a:lnTo>
                  <a:pt x="4360" y="1470"/>
                </a:lnTo>
                <a:lnTo>
                  <a:pt x="4360" y="1473"/>
                </a:lnTo>
                <a:lnTo>
                  <a:pt x="4358" y="1480"/>
                </a:lnTo>
                <a:lnTo>
                  <a:pt x="4355" y="1486"/>
                </a:lnTo>
                <a:lnTo>
                  <a:pt x="4354" y="1492"/>
                </a:lnTo>
                <a:lnTo>
                  <a:pt x="4353" y="1498"/>
                </a:lnTo>
                <a:lnTo>
                  <a:pt x="4352" y="1504"/>
                </a:lnTo>
                <a:lnTo>
                  <a:pt x="4353" y="1509"/>
                </a:lnTo>
                <a:lnTo>
                  <a:pt x="4354" y="1514"/>
                </a:lnTo>
                <a:lnTo>
                  <a:pt x="4355" y="1521"/>
                </a:lnTo>
                <a:lnTo>
                  <a:pt x="4355" y="1526"/>
                </a:lnTo>
                <a:lnTo>
                  <a:pt x="4355" y="1531"/>
                </a:lnTo>
                <a:lnTo>
                  <a:pt x="4353" y="1537"/>
                </a:lnTo>
                <a:lnTo>
                  <a:pt x="4350" y="1542"/>
                </a:lnTo>
                <a:lnTo>
                  <a:pt x="4349" y="1542"/>
                </a:lnTo>
                <a:lnTo>
                  <a:pt x="4348" y="1542"/>
                </a:lnTo>
                <a:lnTo>
                  <a:pt x="4347" y="1546"/>
                </a:lnTo>
                <a:lnTo>
                  <a:pt x="4345" y="1551"/>
                </a:lnTo>
                <a:lnTo>
                  <a:pt x="4343" y="1555"/>
                </a:lnTo>
                <a:lnTo>
                  <a:pt x="4340" y="1559"/>
                </a:lnTo>
                <a:lnTo>
                  <a:pt x="4333" y="1572"/>
                </a:lnTo>
                <a:lnTo>
                  <a:pt x="4325" y="1583"/>
                </a:lnTo>
                <a:lnTo>
                  <a:pt x="4321" y="1589"/>
                </a:lnTo>
                <a:lnTo>
                  <a:pt x="4319" y="1595"/>
                </a:lnTo>
                <a:lnTo>
                  <a:pt x="4318" y="1602"/>
                </a:lnTo>
                <a:lnTo>
                  <a:pt x="4320" y="1610"/>
                </a:lnTo>
                <a:lnTo>
                  <a:pt x="4331" y="1601"/>
                </a:lnTo>
                <a:lnTo>
                  <a:pt x="4339" y="1591"/>
                </a:lnTo>
                <a:lnTo>
                  <a:pt x="4347" y="1581"/>
                </a:lnTo>
                <a:lnTo>
                  <a:pt x="4353" y="1568"/>
                </a:lnTo>
                <a:lnTo>
                  <a:pt x="4353" y="1561"/>
                </a:lnTo>
                <a:lnTo>
                  <a:pt x="4353" y="1555"/>
                </a:lnTo>
                <a:lnTo>
                  <a:pt x="4354" y="1552"/>
                </a:lnTo>
                <a:lnTo>
                  <a:pt x="4356" y="1549"/>
                </a:lnTo>
                <a:lnTo>
                  <a:pt x="4358" y="1547"/>
                </a:lnTo>
                <a:lnTo>
                  <a:pt x="4361" y="1545"/>
                </a:lnTo>
                <a:lnTo>
                  <a:pt x="4361" y="1544"/>
                </a:lnTo>
                <a:lnTo>
                  <a:pt x="4361" y="1544"/>
                </a:lnTo>
                <a:lnTo>
                  <a:pt x="4363" y="1540"/>
                </a:lnTo>
                <a:lnTo>
                  <a:pt x="4365" y="1537"/>
                </a:lnTo>
                <a:lnTo>
                  <a:pt x="4372" y="1529"/>
                </a:lnTo>
                <a:lnTo>
                  <a:pt x="4378" y="1520"/>
                </a:lnTo>
                <a:lnTo>
                  <a:pt x="4382" y="1515"/>
                </a:lnTo>
                <a:lnTo>
                  <a:pt x="4386" y="1513"/>
                </a:lnTo>
                <a:lnTo>
                  <a:pt x="4389" y="1513"/>
                </a:lnTo>
                <a:lnTo>
                  <a:pt x="4392" y="1513"/>
                </a:lnTo>
                <a:lnTo>
                  <a:pt x="4395" y="1514"/>
                </a:lnTo>
                <a:lnTo>
                  <a:pt x="4399" y="1515"/>
                </a:lnTo>
                <a:lnTo>
                  <a:pt x="4414" y="1503"/>
                </a:lnTo>
                <a:lnTo>
                  <a:pt x="4429" y="1491"/>
                </a:lnTo>
                <a:lnTo>
                  <a:pt x="4428" y="1487"/>
                </a:lnTo>
                <a:lnTo>
                  <a:pt x="4429" y="1484"/>
                </a:lnTo>
                <a:lnTo>
                  <a:pt x="4430" y="1481"/>
                </a:lnTo>
                <a:lnTo>
                  <a:pt x="4432" y="1478"/>
                </a:lnTo>
                <a:lnTo>
                  <a:pt x="4434" y="1469"/>
                </a:lnTo>
                <a:lnTo>
                  <a:pt x="4437" y="1460"/>
                </a:lnTo>
                <a:lnTo>
                  <a:pt x="4439" y="1456"/>
                </a:lnTo>
                <a:lnTo>
                  <a:pt x="4442" y="1452"/>
                </a:lnTo>
                <a:lnTo>
                  <a:pt x="4445" y="1449"/>
                </a:lnTo>
                <a:lnTo>
                  <a:pt x="4449" y="1446"/>
                </a:lnTo>
                <a:lnTo>
                  <a:pt x="4452" y="1444"/>
                </a:lnTo>
                <a:lnTo>
                  <a:pt x="4455" y="1441"/>
                </a:lnTo>
                <a:lnTo>
                  <a:pt x="4456" y="1438"/>
                </a:lnTo>
                <a:lnTo>
                  <a:pt x="4458" y="1434"/>
                </a:lnTo>
                <a:lnTo>
                  <a:pt x="4459" y="1431"/>
                </a:lnTo>
                <a:lnTo>
                  <a:pt x="4462" y="1428"/>
                </a:lnTo>
                <a:lnTo>
                  <a:pt x="4465" y="1426"/>
                </a:lnTo>
                <a:lnTo>
                  <a:pt x="4469" y="1425"/>
                </a:lnTo>
                <a:lnTo>
                  <a:pt x="4469" y="1425"/>
                </a:lnTo>
                <a:lnTo>
                  <a:pt x="4469" y="1420"/>
                </a:lnTo>
                <a:lnTo>
                  <a:pt x="4467" y="1415"/>
                </a:lnTo>
                <a:lnTo>
                  <a:pt x="4467" y="1412"/>
                </a:lnTo>
                <a:lnTo>
                  <a:pt x="4467" y="1410"/>
                </a:lnTo>
                <a:lnTo>
                  <a:pt x="4469" y="1408"/>
                </a:lnTo>
                <a:lnTo>
                  <a:pt x="4472" y="1405"/>
                </a:lnTo>
                <a:lnTo>
                  <a:pt x="4475" y="1403"/>
                </a:lnTo>
                <a:lnTo>
                  <a:pt x="4477" y="1401"/>
                </a:lnTo>
                <a:lnTo>
                  <a:pt x="4478" y="1398"/>
                </a:lnTo>
                <a:lnTo>
                  <a:pt x="4479" y="1395"/>
                </a:lnTo>
                <a:lnTo>
                  <a:pt x="4481" y="1392"/>
                </a:lnTo>
                <a:lnTo>
                  <a:pt x="4482" y="1390"/>
                </a:lnTo>
                <a:lnTo>
                  <a:pt x="4483" y="1390"/>
                </a:lnTo>
                <a:lnTo>
                  <a:pt x="4484" y="1391"/>
                </a:lnTo>
                <a:lnTo>
                  <a:pt x="4488" y="1395"/>
                </a:lnTo>
                <a:lnTo>
                  <a:pt x="4492" y="1398"/>
                </a:lnTo>
                <a:lnTo>
                  <a:pt x="4497" y="1401"/>
                </a:lnTo>
                <a:lnTo>
                  <a:pt x="4502" y="1403"/>
                </a:lnTo>
                <a:lnTo>
                  <a:pt x="4506" y="1408"/>
                </a:lnTo>
                <a:lnTo>
                  <a:pt x="4510" y="1411"/>
                </a:lnTo>
                <a:lnTo>
                  <a:pt x="4513" y="1416"/>
                </a:lnTo>
                <a:lnTo>
                  <a:pt x="4513" y="1422"/>
                </a:lnTo>
                <a:lnTo>
                  <a:pt x="4511" y="1432"/>
                </a:lnTo>
                <a:lnTo>
                  <a:pt x="4508" y="1441"/>
                </a:lnTo>
                <a:lnTo>
                  <a:pt x="4508" y="1441"/>
                </a:lnTo>
                <a:lnTo>
                  <a:pt x="4516" y="1441"/>
                </a:lnTo>
                <a:lnTo>
                  <a:pt x="4521" y="1443"/>
                </a:lnTo>
                <a:lnTo>
                  <a:pt x="4523" y="1445"/>
                </a:lnTo>
                <a:lnTo>
                  <a:pt x="4524" y="1447"/>
                </a:lnTo>
                <a:lnTo>
                  <a:pt x="4524" y="1451"/>
                </a:lnTo>
                <a:lnTo>
                  <a:pt x="4522" y="1456"/>
                </a:lnTo>
                <a:lnTo>
                  <a:pt x="4521" y="1460"/>
                </a:lnTo>
                <a:lnTo>
                  <a:pt x="4519" y="1466"/>
                </a:lnTo>
                <a:lnTo>
                  <a:pt x="4519" y="1468"/>
                </a:lnTo>
                <a:lnTo>
                  <a:pt x="4520" y="1470"/>
                </a:lnTo>
                <a:lnTo>
                  <a:pt x="4522" y="1471"/>
                </a:lnTo>
                <a:lnTo>
                  <a:pt x="4525" y="1473"/>
                </a:lnTo>
                <a:lnTo>
                  <a:pt x="4528" y="1472"/>
                </a:lnTo>
                <a:lnTo>
                  <a:pt x="4531" y="1472"/>
                </a:lnTo>
                <a:lnTo>
                  <a:pt x="4533" y="1473"/>
                </a:lnTo>
                <a:lnTo>
                  <a:pt x="4535" y="1475"/>
                </a:lnTo>
                <a:lnTo>
                  <a:pt x="4540" y="1482"/>
                </a:lnTo>
                <a:lnTo>
                  <a:pt x="4544" y="1485"/>
                </a:lnTo>
                <a:lnTo>
                  <a:pt x="4545" y="1486"/>
                </a:lnTo>
                <a:lnTo>
                  <a:pt x="4547" y="1485"/>
                </a:lnTo>
                <a:lnTo>
                  <a:pt x="4548" y="1485"/>
                </a:lnTo>
                <a:lnTo>
                  <a:pt x="4549" y="1483"/>
                </a:lnTo>
                <a:lnTo>
                  <a:pt x="4552" y="1476"/>
                </a:lnTo>
                <a:lnTo>
                  <a:pt x="4556" y="1468"/>
                </a:lnTo>
                <a:lnTo>
                  <a:pt x="4558" y="1466"/>
                </a:lnTo>
                <a:lnTo>
                  <a:pt x="4560" y="1464"/>
                </a:lnTo>
                <a:lnTo>
                  <a:pt x="4562" y="1462"/>
                </a:lnTo>
                <a:lnTo>
                  <a:pt x="4565" y="1460"/>
                </a:lnTo>
                <a:lnTo>
                  <a:pt x="4567" y="1457"/>
                </a:lnTo>
                <a:lnTo>
                  <a:pt x="4570" y="1453"/>
                </a:lnTo>
                <a:lnTo>
                  <a:pt x="4573" y="1452"/>
                </a:lnTo>
                <a:lnTo>
                  <a:pt x="4576" y="1451"/>
                </a:lnTo>
                <a:lnTo>
                  <a:pt x="4578" y="1450"/>
                </a:lnTo>
                <a:lnTo>
                  <a:pt x="4581" y="1450"/>
                </a:lnTo>
                <a:lnTo>
                  <a:pt x="4587" y="1451"/>
                </a:lnTo>
                <a:lnTo>
                  <a:pt x="4592" y="1455"/>
                </a:lnTo>
                <a:lnTo>
                  <a:pt x="4593" y="1462"/>
                </a:lnTo>
                <a:lnTo>
                  <a:pt x="4592" y="1467"/>
                </a:lnTo>
                <a:lnTo>
                  <a:pt x="4589" y="1471"/>
                </a:lnTo>
                <a:lnTo>
                  <a:pt x="4585" y="1474"/>
                </a:lnTo>
                <a:lnTo>
                  <a:pt x="4584" y="1482"/>
                </a:lnTo>
                <a:lnTo>
                  <a:pt x="4582" y="1490"/>
                </a:lnTo>
                <a:lnTo>
                  <a:pt x="4579" y="1497"/>
                </a:lnTo>
                <a:lnTo>
                  <a:pt x="4576" y="1504"/>
                </a:lnTo>
                <a:lnTo>
                  <a:pt x="4568" y="1518"/>
                </a:lnTo>
                <a:lnTo>
                  <a:pt x="4562" y="1532"/>
                </a:lnTo>
                <a:lnTo>
                  <a:pt x="4559" y="1537"/>
                </a:lnTo>
                <a:lnTo>
                  <a:pt x="4555" y="1540"/>
                </a:lnTo>
                <a:lnTo>
                  <a:pt x="4552" y="1541"/>
                </a:lnTo>
                <a:lnTo>
                  <a:pt x="4550" y="1541"/>
                </a:lnTo>
                <a:lnTo>
                  <a:pt x="4547" y="1540"/>
                </a:lnTo>
                <a:lnTo>
                  <a:pt x="4545" y="1538"/>
                </a:lnTo>
                <a:lnTo>
                  <a:pt x="4541" y="1533"/>
                </a:lnTo>
                <a:lnTo>
                  <a:pt x="4536" y="1530"/>
                </a:lnTo>
                <a:lnTo>
                  <a:pt x="4534" y="1530"/>
                </a:lnTo>
                <a:lnTo>
                  <a:pt x="4531" y="1531"/>
                </a:lnTo>
                <a:lnTo>
                  <a:pt x="4529" y="1532"/>
                </a:lnTo>
                <a:lnTo>
                  <a:pt x="4526" y="1535"/>
                </a:lnTo>
                <a:lnTo>
                  <a:pt x="4522" y="1532"/>
                </a:lnTo>
                <a:lnTo>
                  <a:pt x="4519" y="1528"/>
                </a:lnTo>
                <a:lnTo>
                  <a:pt x="4518" y="1524"/>
                </a:lnTo>
                <a:lnTo>
                  <a:pt x="4519" y="1519"/>
                </a:lnTo>
                <a:lnTo>
                  <a:pt x="4520" y="1515"/>
                </a:lnTo>
                <a:lnTo>
                  <a:pt x="4519" y="1513"/>
                </a:lnTo>
                <a:lnTo>
                  <a:pt x="4518" y="1514"/>
                </a:lnTo>
                <a:lnTo>
                  <a:pt x="4516" y="1515"/>
                </a:lnTo>
                <a:lnTo>
                  <a:pt x="4516" y="1530"/>
                </a:lnTo>
                <a:lnTo>
                  <a:pt x="4518" y="1544"/>
                </a:lnTo>
                <a:lnTo>
                  <a:pt x="4523" y="1552"/>
                </a:lnTo>
                <a:lnTo>
                  <a:pt x="4529" y="1559"/>
                </a:lnTo>
                <a:lnTo>
                  <a:pt x="4542" y="1568"/>
                </a:lnTo>
                <a:lnTo>
                  <a:pt x="4555" y="1575"/>
                </a:lnTo>
                <a:lnTo>
                  <a:pt x="4555" y="1575"/>
                </a:lnTo>
                <a:lnTo>
                  <a:pt x="4559" y="1574"/>
                </a:lnTo>
                <a:lnTo>
                  <a:pt x="4562" y="1572"/>
                </a:lnTo>
                <a:lnTo>
                  <a:pt x="4564" y="1568"/>
                </a:lnTo>
                <a:lnTo>
                  <a:pt x="4566" y="1565"/>
                </a:lnTo>
                <a:lnTo>
                  <a:pt x="4568" y="1557"/>
                </a:lnTo>
                <a:lnTo>
                  <a:pt x="4568" y="1548"/>
                </a:lnTo>
                <a:lnTo>
                  <a:pt x="4569" y="1539"/>
                </a:lnTo>
                <a:lnTo>
                  <a:pt x="4571" y="1531"/>
                </a:lnTo>
                <a:lnTo>
                  <a:pt x="4573" y="1528"/>
                </a:lnTo>
                <a:lnTo>
                  <a:pt x="4575" y="1525"/>
                </a:lnTo>
                <a:lnTo>
                  <a:pt x="4578" y="1523"/>
                </a:lnTo>
                <a:lnTo>
                  <a:pt x="4582" y="1522"/>
                </a:lnTo>
                <a:lnTo>
                  <a:pt x="4584" y="1523"/>
                </a:lnTo>
                <a:lnTo>
                  <a:pt x="4587" y="1522"/>
                </a:lnTo>
                <a:lnTo>
                  <a:pt x="4589" y="1521"/>
                </a:lnTo>
                <a:lnTo>
                  <a:pt x="4590" y="1518"/>
                </a:lnTo>
                <a:lnTo>
                  <a:pt x="4591" y="1514"/>
                </a:lnTo>
                <a:lnTo>
                  <a:pt x="4592" y="1511"/>
                </a:lnTo>
                <a:lnTo>
                  <a:pt x="4591" y="1507"/>
                </a:lnTo>
                <a:lnTo>
                  <a:pt x="4590" y="1502"/>
                </a:lnTo>
                <a:lnTo>
                  <a:pt x="4590" y="1499"/>
                </a:lnTo>
                <a:lnTo>
                  <a:pt x="4588" y="1494"/>
                </a:lnTo>
                <a:lnTo>
                  <a:pt x="4588" y="1492"/>
                </a:lnTo>
                <a:lnTo>
                  <a:pt x="4589" y="1491"/>
                </a:lnTo>
                <a:lnTo>
                  <a:pt x="4592" y="1491"/>
                </a:lnTo>
                <a:lnTo>
                  <a:pt x="4596" y="1492"/>
                </a:lnTo>
                <a:lnTo>
                  <a:pt x="4603" y="1495"/>
                </a:lnTo>
                <a:lnTo>
                  <a:pt x="4609" y="1499"/>
                </a:lnTo>
                <a:lnTo>
                  <a:pt x="4610" y="1499"/>
                </a:lnTo>
                <a:lnTo>
                  <a:pt x="4611" y="1498"/>
                </a:lnTo>
                <a:lnTo>
                  <a:pt x="4611" y="1498"/>
                </a:lnTo>
                <a:lnTo>
                  <a:pt x="4611" y="1498"/>
                </a:lnTo>
                <a:lnTo>
                  <a:pt x="4612" y="1500"/>
                </a:lnTo>
                <a:lnTo>
                  <a:pt x="4613" y="1501"/>
                </a:lnTo>
                <a:lnTo>
                  <a:pt x="4614" y="1505"/>
                </a:lnTo>
                <a:lnTo>
                  <a:pt x="4614" y="1509"/>
                </a:lnTo>
                <a:lnTo>
                  <a:pt x="4612" y="1512"/>
                </a:lnTo>
                <a:lnTo>
                  <a:pt x="4610" y="1517"/>
                </a:lnTo>
                <a:lnTo>
                  <a:pt x="4604" y="1520"/>
                </a:lnTo>
                <a:lnTo>
                  <a:pt x="4600" y="1525"/>
                </a:lnTo>
                <a:lnTo>
                  <a:pt x="4595" y="1531"/>
                </a:lnTo>
                <a:lnTo>
                  <a:pt x="4592" y="1537"/>
                </a:lnTo>
                <a:lnTo>
                  <a:pt x="4587" y="1543"/>
                </a:lnTo>
                <a:lnTo>
                  <a:pt x="4583" y="1547"/>
                </a:lnTo>
                <a:lnTo>
                  <a:pt x="4580" y="1549"/>
                </a:lnTo>
                <a:lnTo>
                  <a:pt x="4576" y="1550"/>
                </a:lnTo>
                <a:lnTo>
                  <a:pt x="4572" y="1551"/>
                </a:lnTo>
                <a:lnTo>
                  <a:pt x="4568" y="1551"/>
                </a:lnTo>
                <a:lnTo>
                  <a:pt x="4566" y="1551"/>
                </a:lnTo>
                <a:lnTo>
                  <a:pt x="4566" y="1553"/>
                </a:lnTo>
                <a:lnTo>
                  <a:pt x="4566" y="1555"/>
                </a:lnTo>
                <a:lnTo>
                  <a:pt x="4566" y="1558"/>
                </a:lnTo>
                <a:lnTo>
                  <a:pt x="4567" y="1565"/>
                </a:lnTo>
                <a:lnTo>
                  <a:pt x="4567" y="1572"/>
                </a:lnTo>
                <a:lnTo>
                  <a:pt x="4566" y="1570"/>
                </a:lnTo>
                <a:lnTo>
                  <a:pt x="4565" y="1568"/>
                </a:lnTo>
                <a:lnTo>
                  <a:pt x="4566" y="1570"/>
                </a:lnTo>
                <a:lnTo>
                  <a:pt x="4567" y="1572"/>
                </a:lnTo>
                <a:lnTo>
                  <a:pt x="4568" y="1575"/>
                </a:lnTo>
                <a:lnTo>
                  <a:pt x="4568" y="1577"/>
                </a:lnTo>
                <a:lnTo>
                  <a:pt x="4568" y="1582"/>
                </a:lnTo>
                <a:lnTo>
                  <a:pt x="4568" y="1586"/>
                </a:lnTo>
                <a:lnTo>
                  <a:pt x="4566" y="1589"/>
                </a:lnTo>
                <a:lnTo>
                  <a:pt x="4565" y="1592"/>
                </a:lnTo>
                <a:lnTo>
                  <a:pt x="4562" y="1594"/>
                </a:lnTo>
                <a:lnTo>
                  <a:pt x="4559" y="1596"/>
                </a:lnTo>
                <a:lnTo>
                  <a:pt x="4555" y="1598"/>
                </a:lnTo>
                <a:lnTo>
                  <a:pt x="4550" y="1599"/>
                </a:lnTo>
                <a:lnTo>
                  <a:pt x="4550" y="1599"/>
                </a:lnTo>
                <a:lnTo>
                  <a:pt x="4550" y="1599"/>
                </a:lnTo>
                <a:lnTo>
                  <a:pt x="4552" y="1607"/>
                </a:lnTo>
                <a:lnTo>
                  <a:pt x="4556" y="1614"/>
                </a:lnTo>
                <a:lnTo>
                  <a:pt x="4558" y="1617"/>
                </a:lnTo>
                <a:lnTo>
                  <a:pt x="4561" y="1619"/>
                </a:lnTo>
                <a:lnTo>
                  <a:pt x="4564" y="1620"/>
                </a:lnTo>
                <a:lnTo>
                  <a:pt x="4570" y="1621"/>
                </a:lnTo>
                <a:lnTo>
                  <a:pt x="4570" y="1622"/>
                </a:lnTo>
                <a:lnTo>
                  <a:pt x="4570" y="1625"/>
                </a:lnTo>
                <a:lnTo>
                  <a:pt x="4571" y="1629"/>
                </a:lnTo>
                <a:lnTo>
                  <a:pt x="4570" y="1635"/>
                </a:lnTo>
                <a:lnTo>
                  <a:pt x="4567" y="1641"/>
                </a:lnTo>
                <a:lnTo>
                  <a:pt x="4563" y="1645"/>
                </a:lnTo>
                <a:lnTo>
                  <a:pt x="4558" y="1650"/>
                </a:lnTo>
                <a:lnTo>
                  <a:pt x="4558" y="1649"/>
                </a:lnTo>
                <a:lnTo>
                  <a:pt x="4555" y="1650"/>
                </a:lnTo>
                <a:lnTo>
                  <a:pt x="4554" y="1650"/>
                </a:lnTo>
                <a:lnTo>
                  <a:pt x="4551" y="1649"/>
                </a:lnTo>
                <a:lnTo>
                  <a:pt x="4550" y="1648"/>
                </a:lnTo>
                <a:lnTo>
                  <a:pt x="4549" y="1645"/>
                </a:lnTo>
                <a:lnTo>
                  <a:pt x="4548" y="1642"/>
                </a:lnTo>
                <a:lnTo>
                  <a:pt x="4546" y="1639"/>
                </a:lnTo>
                <a:lnTo>
                  <a:pt x="4546" y="1635"/>
                </a:lnTo>
                <a:lnTo>
                  <a:pt x="4546" y="1632"/>
                </a:lnTo>
                <a:lnTo>
                  <a:pt x="4547" y="1628"/>
                </a:lnTo>
                <a:lnTo>
                  <a:pt x="4547" y="1624"/>
                </a:lnTo>
                <a:lnTo>
                  <a:pt x="4546" y="1621"/>
                </a:lnTo>
                <a:lnTo>
                  <a:pt x="4544" y="1619"/>
                </a:lnTo>
                <a:lnTo>
                  <a:pt x="4539" y="1617"/>
                </a:lnTo>
                <a:lnTo>
                  <a:pt x="4538" y="1621"/>
                </a:lnTo>
                <a:lnTo>
                  <a:pt x="4536" y="1623"/>
                </a:lnTo>
                <a:lnTo>
                  <a:pt x="4534" y="1625"/>
                </a:lnTo>
                <a:lnTo>
                  <a:pt x="4531" y="1627"/>
                </a:lnTo>
                <a:lnTo>
                  <a:pt x="4529" y="1632"/>
                </a:lnTo>
                <a:lnTo>
                  <a:pt x="4527" y="1637"/>
                </a:lnTo>
                <a:lnTo>
                  <a:pt x="4530" y="1640"/>
                </a:lnTo>
                <a:lnTo>
                  <a:pt x="4533" y="1643"/>
                </a:lnTo>
                <a:lnTo>
                  <a:pt x="4534" y="1647"/>
                </a:lnTo>
                <a:lnTo>
                  <a:pt x="4534" y="1651"/>
                </a:lnTo>
                <a:lnTo>
                  <a:pt x="4533" y="1658"/>
                </a:lnTo>
                <a:lnTo>
                  <a:pt x="4530" y="1666"/>
                </a:lnTo>
                <a:lnTo>
                  <a:pt x="4527" y="1669"/>
                </a:lnTo>
                <a:lnTo>
                  <a:pt x="4525" y="1672"/>
                </a:lnTo>
                <a:lnTo>
                  <a:pt x="4530" y="1684"/>
                </a:lnTo>
                <a:lnTo>
                  <a:pt x="4536" y="1695"/>
                </a:lnTo>
                <a:lnTo>
                  <a:pt x="4535" y="1698"/>
                </a:lnTo>
                <a:lnTo>
                  <a:pt x="4534" y="1701"/>
                </a:lnTo>
                <a:lnTo>
                  <a:pt x="4532" y="1704"/>
                </a:lnTo>
                <a:lnTo>
                  <a:pt x="4530" y="1706"/>
                </a:lnTo>
                <a:lnTo>
                  <a:pt x="4526" y="1710"/>
                </a:lnTo>
                <a:lnTo>
                  <a:pt x="4522" y="1715"/>
                </a:lnTo>
                <a:lnTo>
                  <a:pt x="4521" y="1715"/>
                </a:lnTo>
                <a:lnTo>
                  <a:pt x="4520" y="1716"/>
                </a:lnTo>
                <a:lnTo>
                  <a:pt x="4527" y="1718"/>
                </a:lnTo>
                <a:lnTo>
                  <a:pt x="4535" y="1719"/>
                </a:lnTo>
                <a:lnTo>
                  <a:pt x="4536" y="1722"/>
                </a:lnTo>
                <a:lnTo>
                  <a:pt x="4537" y="1725"/>
                </a:lnTo>
                <a:lnTo>
                  <a:pt x="4532" y="1731"/>
                </a:lnTo>
                <a:lnTo>
                  <a:pt x="4529" y="1738"/>
                </a:lnTo>
                <a:lnTo>
                  <a:pt x="4526" y="1745"/>
                </a:lnTo>
                <a:lnTo>
                  <a:pt x="4523" y="1752"/>
                </a:lnTo>
                <a:lnTo>
                  <a:pt x="4520" y="1758"/>
                </a:lnTo>
                <a:lnTo>
                  <a:pt x="4516" y="1765"/>
                </a:lnTo>
                <a:lnTo>
                  <a:pt x="4514" y="1767"/>
                </a:lnTo>
                <a:lnTo>
                  <a:pt x="4511" y="1770"/>
                </a:lnTo>
                <a:lnTo>
                  <a:pt x="4508" y="1772"/>
                </a:lnTo>
                <a:lnTo>
                  <a:pt x="4503" y="1773"/>
                </a:lnTo>
                <a:lnTo>
                  <a:pt x="4501" y="1778"/>
                </a:lnTo>
                <a:lnTo>
                  <a:pt x="4499" y="1783"/>
                </a:lnTo>
                <a:lnTo>
                  <a:pt x="4496" y="1790"/>
                </a:lnTo>
                <a:lnTo>
                  <a:pt x="4492" y="1798"/>
                </a:lnTo>
                <a:lnTo>
                  <a:pt x="4491" y="1802"/>
                </a:lnTo>
                <a:lnTo>
                  <a:pt x="4490" y="1806"/>
                </a:lnTo>
                <a:lnTo>
                  <a:pt x="4490" y="1810"/>
                </a:lnTo>
                <a:lnTo>
                  <a:pt x="4492" y="1815"/>
                </a:lnTo>
                <a:lnTo>
                  <a:pt x="4491" y="1823"/>
                </a:lnTo>
                <a:lnTo>
                  <a:pt x="4489" y="1833"/>
                </a:lnTo>
                <a:lnTo>
                  <a:pt x="4489" y="1838"/>
                </a:lnTo>
                <a:lnTo>
                  <a:pt x="4488" y="1842"/>
                </a:lnTo>
                <a:lnTo>
                  <a:pt x="4487" y="1845"/>
                </a:lnTo>
                <a:lnTo>
                  <a:pt x="4486" y="1846"/>
                </a:lnTo>
                <a:lnTo>
                  <a:pt x="4486" y="1846"/>
                </a:lnTo>
                <a:lnTo>
                  <a:pt x="4486" y="1846"/>
                </a:lnTo>
                <a:lnTo>
                  <a:pt x="4485" y="1846"/>
                </a:lnTo>
                <a:lnTo>
                  <a:pt x="4485" y="1846"/>
                </a:lnTo>
                <a:lnTo>
                  <a:pt x="4488" y="1845"/>
                </a:lnTo>
                <a:lnTo>
                  <a:pt x="4491" y="1844"/>
                </a:lnTo>
                <a:lnTo>
                  <a:pt x="4492" y="1844"/>
                </a:lnTo>
                <a:lnTo>
                  <a:pt x="4494" y="1848"/>
                </a:lnTo>
                <a:lnTo>
                  <a:pt x="4489" y="1838"/>
                </a:lnTo>
                <a:lnTo>
                  <a:pt x="4493" y="1846"/>
                </a:lnTo>
                <a:lnTo>
                  <a:pt x="4499" y="1854"/>
                </a:lnTo>
                <a:lnTo>
                  <a:pt x="4499" y="1856"/>
                </a:lnTo>
                <a:lnTo>
                  <a:pt x="4499" y="1858"/>
                </a:lnTo>
                <a:lnTo>
                  <a:pt x="4499" y="1860"/>
                </a:lnTo>
                <a:lnTo>
                  <a:pt x="4498" y="1863"/>
                </a:lnTo>
                <a:lnTo>
                  <a:pt x="4493" y="1868"/>
                </a:lnTo>
                <a:lnTo>
                  <a:pt x="4485" y="1873"/>
                </a:lnTo>
                <a:lnTo>
                  <a:pt x="4485" y="1873"/>
                </a:lnTo>
                <a:lnTo>
                  <a:pt x="4485" y="1873"/>
                </a:lnTo>
                <a:lnTo>
                  <a:pt x="4493" y="1878"/>
                </a:lnTo>
                <a:lnTo>
                  <a:pt x="4502" y="1883"/>
                </a:lnTo>
                <a:lnTo>
                  <a:pt x="4514" y="1890"/>
                </a:lnTo>
                <a:lnTo>
                  <a:pt x="4524" y="1897"/>
                </a:lnTo>
                <a:lnTo>
                  <a:pt x="4526" y="1903"/>
                </a:lnTo>
                <a:lnTo>
                  <a:pt x="4528" y="1908"/>
                </a:lnTo>
                <a:lnTo>
                  <a:pt x="4532" y="1910"/>
                </a:lnTo>
                <a:lnTo>
                  <a:pt x="4534" y="1912"/>
                </a:lnTo>
                <a:lnTo>
                  <a:pt x="4536" y="1915"/>
                </a:lnTo>
                <a:lnTo>
                  <a:pt x="4537" y="1918"/>
                </a:lnTo>
                <a:lnTo>
                  <a:pt x="4538" y="1925"/>
                </a:lnTo>
                <a:lnTo>
                  <a:pt x="4541" y="1930"/>
                </a:lnTo>
                <a:lnTo>
                  <a:pt x="4540" y="1932"/>
                </a:lnTo>
                <a:lnTo>
                  <a:pt x="4539" y="1934"/>
                </a:lnTo>
                <a:lnTo>
                  <a:pt x="4536" y="1937"/>
                </a:lnTo>
                <a:lnTo>
                  <a:pt x="4534" y="1942"/>
                </a:lnTo>
                <a:lnTo>
                  <a:pt x="4532" y="1943"/>
                </a:lnTo>
                <a:lnTo>
                  <a:pt x="4530" y="1944"/>
                </a:lnTo>
                <a:lnTo>
                  <a:pt x="4527" y="1943"/>
                </a:lnTo>
                <a:lnTo>
                  <a:pt x="4524" y="1939"/>
                </a:lnTo>
                <a:lnTo>
                  <a:pt x="4520" y="1930"/>
                </a:lnTo>
                <a:lnTo>
                  <a:pt x="4517" y="1920"/>
                </a:lnTo>
                <a:lnTo>
                  <a:pt x="4514" y="1916"/>
                </a:lnTo>
                <a:lnTo>
                  <a:pt x="4509" y="1911"/>
                </a:lnTo>
                <a:lnTo>
                  <a:pt x="4501" y="1907"/>
                </a:lnTo>
                <a:lnTo>
                  <a:pt x="4490" y="1903"/>
                </a:lnTo>
                <a:lnTo>
                  <a:pt x="4490" y="1901"/>
                </a:lnTo>
                <a:lnTo>
                  <a:pt x="4490" y="1904"/>
                </a:lnTo>
                <a:lnTo>
                  <a:pt x="4491" y="1906"/>
                </a:lnTo>
                <a:lnTo>
                  <a:pt x="4491" y="1908"/>
                </a:lnTo>
                <a:lnTo>
                  <a:pt x="4491" y="1909"/>
                </a:lnTo>
                <a:lnTo>
                  <a:pt x="4491" y="1909"/>
                </a:lnTo>
                <a:lnTo>
                  <a:pt x="4490" y="1909"/>
                </a:lnTo>
                <a:lnTo>
                  <a:pt x="4490" y="1908"/>
                </a:lnTo>
                <a:lnTo>
                  <a:pt x="4491" y="1908"/>
                </a:lnTo>
                <a:lnTo>
                  <a:pt x="4492" y="1908"/>
                </a:lnTo>
                <a:lnTo>
                  <a:pt x="4494" y="1908"/>
                </a:lnTo>
                <a:lnTo>
                  <a:pt x="4498" y="1909"/>
                </a:lnTo>
                <a:lnTo>
                  <a:pt x="4499" y="1909"/>
                </a:lnTo>
                <a:lnTo>
                  <a:pt x="4499" y="1909"/>
                </a:lnTo>
                <a:lnTo>
                  <a:pt x="4497" y="1909"/>
                </a:lnTo>
                <a:lnTo>
                  <a:pt x="4496" y="1909"/>
                </a:lnTo>
                <a:lnTo>
                  <a:pt x="4496" y="1908"/>
                </a:lnTo>
                <a:lnTo>
                  <a:pt x="4495" y="1906"/>
                </a:lnTo>
                <a:lnTo>
                  <a:pt x="4494" y="1896"/>
                </a:lnTo>
                <a:lnTo>
                  <a:pt x="4491" y="1878"/>
                </a:lnTo>
                <a:lnTo>
                  <a:pt x="4491" y="1878"/>
                </a:lnTo>
                <a:lnTo>
                  <a:pt x="4487" y="1878"/>
                </a:lnTo>
                <a:lnTo>
                  <a:pt x="4484" y="1878"/>
                </a:lnTo>
                <a:lnTo>
                  <a:pt x="4481" y="1876"/>
                </a:lnTo>
                <a:lnTo>
                  <a:pt x="4479" y="1874"/>
                </a:lnTo>
                <a:lnTo>
                  <a:pt x="4477" y="1869"/>
                </a:lnTo>
                <a:lnTo>
                  <a:pt x="4476" y="1862"/>
                </a:lnTo>
                <a:lnTo>
                  <a:pt x="4477" y="1846"/>
                </a:lnTo>
                <a:lnTo>
                  <a:pt x="4478" y="1834"/>
                </a:lnTo>
                <a:lnTo>
                  <a:pt x="4480" y="1848"/>
                </a:lnTo>
                <a:lnTo>
                  <a:pt x="4481" y="1848"/>
                </a:lnTo>
                <a:lnTo>
                  <a:pt x="4480" y="1857"/>
                </a:lnTo>
                <a:lnTo>
                  <a:pt x="4478" y="1862"/>
                </a:lnTo>
                <a:lnTo>
                  <a:pt x="4477" y="1863"/>
                </a:lnTo>
                <a:lnTo>
                  <a:pt x="4476" y="1864"/>
                </a:lnTo>
                <a:lnTo>
                  <a:pt x="4474" y="1864"/>
                </a:lnTo>
                <a:lnTo>
                  <a:pt x="4473" y="1863"/>
                </a:lnTo>
                <a:lnTo>
                  <a:pt x="4470" y="1862"/>
                </a:lnTo>
                <a:lnTo>
                  <a:pt x="4467" y="1860"/>
                </a:lnTo>
                <a:lnTo>
                  <a:pt x="4466" y="1860"/>
                </a:lnTo>
                <a:lnTo>
                  <a:pt x="4466" y="1860"/>
                </a:lnTo>
                <a:lnTo>
                  <a:pt x="4465" y="1861"/>
                </a:lnTo>
                <a:lnTo>
                  <a:pt x="4465" y="1863"/>
                </a:lnTo>
                <a:lnTo>
                  <a:pt x="4464" y="1867"/>
                </a:lnTo>
                <a:lnTo>
                  <a:pt x="4462" y="1870"/>
                </a:lnTo>
                <a:lnTo>
                  <a:pt x="4459" y="1872"/>
                </a:lnTo>
                <a:lnTo>
                  <a:pt x="4456" y="1874"/>
                </a:lnTo>
                <a:lnTo>
                  <a:pt x="4449" y="1876"/>
                </a:lnTo>
                <a:lnTo>
                  <a:pt x="4440" y="1877"/>
                </a:lnTo>
                <a:lnTo>
                  <a:pt x="4440" y="1877"/>
                </a:lnTo>
                <a:lnTo>
                  <a:pt x="4441" y="1885"/>
                </a:lnTo>
                <a:lnTo>
                  <a:pt x="4443" y="1893"/>
                </a:lnTo>
                <a:lnTo>
                  <a:pt x="4444" y="1897"/>
                </a:lnTo>
                <a:lnTo>
                  <a:pt x="4443" y="1901"/>
                </a:lnTo>
                <a:lnTo>
                  <a:pt x="4440" y="1906"/>
                </a:lnTo>
                <a:lnTo>
                  <a:pt x="4435" y="1909"/>
                </a:lnTo>
                <a:lnTo>
                  <a:pt x="4433" y="1916"/>
                </a:lnTo>
                <a:lnTo>
                  <a:pt x="4432" y="1922"/>
                </a:lnTo>
                <a:lnTo>
                  <a:pt x="4430" y="1925"/>
                </a:lnTo>
                <a:lnTo>
                  <a:pt x="4428" y="1928"/>
                </a:lnTo>
                <a:lnTo>
                  <a:pt x="4426" y="1930"/>
                </a:lnTo>
                <a:lnTo>
                  <a:pt x="4422" y="1932"/>
                </a:lnTo>
                <a:lnTo>
                  <a:pt x="4411" y="1958"/>
                </a:lnTo>
                <a:lnTo>
                  <a:pt x="4399" y="1982"/>
                </a:lnTo>
                <a:lnTo>
                  <a:pt x="4388" y="2006"/>
                </a:lnTo>
                <a:lnTo>
                  <a:pt x="4376" y="2031"/>
                </a:lnTo>
                <a:lnTo>
                  <a:pt x="4362" y="2057"/>
                </a:lnTo>
                <a:lnTo>
                  <a:pt x="4347" y="2084"/>
                </a:lnTo>
                <a:lnTo>
                  <a:pt x="4332" y="2110"/>
                </a:lnTo>
                <a:lnTo>
                  <a:pt x="4317" y="2137"/>
                </a:lnTo>
                <a:lnTo>
                  <a:pt x="4317" y="2137"/>
                </a:lnTo>
                <a:lnTo>
                  <a:pt x="4316" y="2137"/>
                </a:lnTo>
                <a:lnTo>
                  <a:pt x="4315" y="2148"/>
                </a:lnTo>
                <a:lnTo>
                  <a:pt x="4313" y="2159"/>
                </a:lnTo>
                <a:lnTo>
                  <a:pt x="4311" y="2168"/>
                </a:lnTo>
                <a:lnTo>
                  <a:pt x="4309" y="2178"/>
                </a:lnTo>
                <a:lnTo>
                  <a:pt x="4302" y="2194"/>
                </a:lnTo>
                <a:lnTo>
                  <a:pt x="4294" y="2207"/>
                </a:lnTo>
                <a:lnTo>
                  <a:pt x="4277" y="2231"/>
                </a:lnTo>
                <a:lnTo>
                  <a:pt x="4259" y="2257"/>
                </a:lnTo>
                <a:lnTo>
                  <a:pt x="4252" y="2272"/>
                </a:lnTo>
                <a:lnTo>
                  <a:pt x="4245" y="2289"/>
                </a:lnTo>
                <a:lnTo>
                  <a:pt x="4242" y="2297"/>
                </a:lnTo>
                <a:lnTo>
                  <a:pt x="4237" y="2305"/>
                </a:lnTo>
                <a:lnTo>
                  <a:pt x="4232" y="2312"/>
                </a:lnTo>
                <a:lnTo>
                  <a:pt x="4224" y="2317"/>
                </a:lnTo>
                <a:lnTo>
                  <a:pt x="4219" y="2317"/>
                </a:lnTo>
                <a:lnTo>
                  <a:pt x="4213" y="2316"/>
                </a:lnTo>
                <a:lnTo>
                  <a:pt x="4214" y="2318"/>
                </a:lnTo>
                <a:lnTo>
                  <a:pt x="4215" y="2318"/>
                </a:lnTo>
                <a:lnTo>
                  <a:pt x="4216" y="2319"/>
                </a:lnTo>
                <a:lnTo>
                  <a:pt x="4219" y="2318"/>
                </a:lnTo>
                <a:lnTo>
                  <a:pt x="4222" y="2321"/>
                </a:lnTo>
                <a:lnTo>
                  <a:pt x="4226" y="2323"/>
                </a:lnTo>
                <a:lnTo>
                  <a:pt x="4226" y="2324"/>
                </a:lnTo>
                <a:lnTo>
                  <a:pt x="4225" y="2326"/>
                </a:lnTo>
                <a:lnTo>
                  <a:pt x="4220" y="2328"/>
                </a:lnTo>
                <a:lnTo>
                  <a:pt x="4211" y="2331"/>
                </a:lnTo>
                <a:lnTo>
                  <a:pt x="4211" y="2331"/>
                </a:lnTo>
                <a:lnTo>
                  <a:pt x="4211" y="2331"/>
                </a:lnTo>
                <a:lnTo>
                  <a:pt x="4221" y="2330"/>
                </a:lnTo>
                <a:lnTo>
                  <a:pt x="4227" y="2329"/>
                </a:lnTo>
                <a:lnTo>
                  <a:pt x="4232" y="2330"/>
                </a:lnTo>
                <a:lnTo>
                  <a:pt x="4234" y="2331"/>
                </a:lnTo>
                <a:lnTo>
                  <a:pt x="4234" y="2335"/>
                </a:lnTo>
                <a:lnTo>
                  <a:pt x="4234" y="2341"/>
                </a:lnTo>
                <a:lnTo>
                  <a:pt x="4239" y="2347"/>
                </a:lnTo>
                <a:lnTo>
                  <a:pt x="4245" y="2352"/>
                </a:lnTo>
                <a:lnTo>
                  <a:pt x="4249" y="2349"/>
                </a:lnTo>
                <a:lnTo>
                  <a:pt x="4252" y="2346"/>
                </a:lnTo>
                <a:lnTo>
                  <a:pt x="4255" y="2345"/>
                </a:lnTo>
                <a:lnTo>
                  <a:pt x="4257" y="2345"/>
                </a:lnTo>
                <a:lnTo>
                  <a:pt x="4260" y="2345"/>
                </a:lnTo>
                <a:lnTo>
                  <a:pt x="4262" y="2346"/>
                </a:lnTo>
                <a:lnTo>
                  <a:pt x="4264" y="2347"/>
                </a:lnTo>
                <a:lnTo>
                  <a:pt x="4266" y="2349"/>
                </a:lnTo>
                <a:lnTo>
                  <a:pt x="4273" y="2358"/>
                </a:lnTo>
                <a:lnTo>
                  <a:pt x="4282" y="2365"/>
                </a:lnTo>
                <a:lnTo>
                  <a:pt x="4285" y="2367"/>
                </a:lnTo>
                <a:lnTo>
                  <a:pt x="4288" y="2369"/>
                </a:lnTo>
                <a:lnTo>
                  <a:pt x="4292" y="2378"/>
                </a:lnTo>
                <a:lnTo>
                  <a:pt x="4298" y="2400"/>
                </a:lnTo>
                <a:lnTo>
                  <a:pt x="4298" y="2400"/>
                </a:lnTo>
                <a:lnTo>
                  <a:pt x="4301" y="2376"/>
                </a:lnTo>
                <a:lnTo>
                  <a:pt x="4305" y="2358"/>
                </a:lnTo>
                <a:lnTo>
                  <a:pt x="4308" y="2344"/>
                </a:lnTo>
                <a:lnTo>
                  <a:pt x="4309" y="2336"/>
                </a:lnTo>
                <a:lnTo>
                  <a:pt x="4309" y="2336"/>
                </a:lnTo>
                <a:lnTo>
                  <a:pt x="4328" y="2328"/>
                </a:lnTo>
                <a:lnTo>
                  <a:pt x="4339" y="2323"/>
                </a:lnTo>
                <a:lnTo>
                  <a:pt x="4343" y="2321"/>
                </a:lnTo>
                <a:lnTo>
                  <a:pt x="4347" y="2319"/>
                </a:lnTo>
                <a:lnTo>
                  <a:pt x="4351" y="2315"/>
                </a:lnTo>
                <a:lnTo>
                  <a:pt x="4356" y="2311"/>
                </a:lnTo>
                <a:lnTo>
                  <a:pt x="4361" y="2323"/>
                </a:lnTo>
                <a:lnTo>
                  <a:pt x="4361" y="2323"/>
                </a:lnTo>
                <a:lnTo>
                  <a:pt x="4359" y="2315"/>
                </a:lnTo>
                <a:lnTo>
                  <a:pt x="4358" y="2306"/>
                </a:lnTo>
                <a:lnTo>
                  <a:pt x="4350" y="2298"/>
                </a:lnTo>
                <a:lnTo>
                  <a:pt x="4342" y="2286"/>
                </a:lnTo>
                <a:lnTo>
                  <a:pt x="4339" y="2280"/>
                </a:lnTo>
                <a:lnTo>
                  <a:pt x="4336" y="2274"/>
                </a:lnTo>
                <a:lnTo>
                  <a:pt x="4334" y="2268"/>
                </a:lnTo>
                <a:lnTo>
                  <a:pt x="4332" y="2263"/>
                </a:lnTo>
                <a:lnTo>
                  <a:pt x="4328" y="2259"/>
                </a:lnTo>
                <a:lnTo>
                  <a:pt x="4326" y="2255"/>
                </a:lnTo>
                <a:lnTo>
                  <a:pt x="4326" y="2253"/>
                </a:lnTo>
                <a:lnTo>
                  <a:pt x="4326" y="2251"/>
                </a:lnTo>
                <a:lnTo>
                  <a:pt x="4328" y="2249"/>
                </a:lnTo>
                <a:lnTo>
                  <a:pt x="4330" y="2248"/>
                </a:lnTo>
                <a:lnTo>
                  <a:pt x="4332" y="2247"/>
                </a:lnTo>
                <a:lnTo>
                  <a:pt x="4334" y="2247"/>
                </a:lnTo>
                <a:lnTo>
                  <a:pt x="4335" y="2248"/>
                </a:lnTo>
                <a:lnTo>
                  <a:pt x="4336" y="2249"/>
                </a:lnTo>
                <a:lnTo>
                  <a:pt x="4337" y="2252"/>
                </a:lnTo>
                <a:lnTo>
                  <a:pt x="4338" y="2255"/>
                </a:lnTo>
                <a:lnTo>
                  <a:pt x="4350" y="2270"/>
                </a:lnTo>
                <a:lnTo>
                  <a:pt x="4362" y="2284"/>
                </a:lnTo>
                <a:lnTo>
                  <a:pt x="4362" y="2284"/>
                </a:lnTo>
                <a:lnTo>
                  <a:pt x="4370" y="2284"/>
                </a:lnTo>
                <a:lnTo>
                  <a:pt x="4376" y="2282"/>
                </a:lnTo>
                <a:lnTo>
                  <a:pt x="4381" y="2279"/>
                </a:lnTo>
                <a:lnTo>
                  <a:pt x="4385" y="2275"/>
                </a:lnTo>
                <a:lnTo>
                  <a:pt x="4390" y="2271"/>
                </a:lnTo>
                <a:lnTo>
                  <a:pt x="4394" y="2267"/>
                </a:lnTo>
                <a:lnTo>
                  <a:pt x="4398" y="2263"/>
                </a:lnTo>
                <a:lnTo>
                  <a:pt x="4404" y="2260"/>
                </a:lnTo>
                <a:lnTo>
                  <a:pt x="4406" y="2254"/>
                </a:lnTo>
                <a:lnTo>
                  <a:pt x="4407" y="2248"/>
                </a:lnTo>
                <a:lnTo>
                  <a:pt x="4402" y="2241"/>
                </a:lnTo>
                <a:lnTo>
                  <a:pt x="4395" y="2234"/>
                </a:lnTo>
                <a:lnTo>
                  <a:pt x="4389" y="2227"/>
                </a:lnTo>
                <a:lnTo>
                  <a:pt x="4382" y="2221"/>
                </a:lnTo>
                <a:lnTo>
                  <a:pt x="4375" y="2214"/>
                </a:lnTo>
                <a:lnTo>
                  <a:pt x="4368" y="2207"/>
                </a:lnTo>
                <a:lnTo>
                  <a:pt x="4363" y="2199"/>
                </a:lnTo>
                <a:lnTo>
                  <a:pt x="4359" y="2190"/>
                </a:lnTo>
                <a:lnTo>
                  <a:pt x="4356" y="2183"/>
                </a:lnTo>
                <a:lnTo>
                  <a:pt x="4353" y="2174"/>
                </a:lnTo>
                <a:lnTo>
                  <a:pt x="4352" y="2171"/>
                </a:lnTo>
                <a:lnTo>
                  <a:pt x="4352" y="2167"/>
                </a:lnTo>
                <a:lnTo>
                  <a:pt x="4354" y="2164"/>
                </a:lnTo>
                <a:lnTo>
                  <a:pt x="4357" y="2162"/>
                </a:lnTo>
                <a:lnTo>
                  <a:pt x="4362" y="2161"/>
                </a:lnTo>
                <a:lnTo>
                  <a:pt x="4366" y="2161"/>
                </a:lnTo>
                <a:lnTo>
                  <a:pt x="4372" y="2162"/>
                </a:lnTo>
                <a:lnTo>
                  <a:pt x="4376" y="2164"/>
                </a:lnTo>
                <a:lnTo>
                  <a:pt x="4380" y="2166"/>
                </a:lnTo>
                <a:lnTo>
                  <a:pt x="4383" y="2170"/>
                </a:lnTo>
                <a:lnTo>
                  <a:pt x="4386" y="2174"/>
                </a:lnTo>
                <a:lnTo>
                  <a:pt x="4389" y="2180"/>
                </a:lnTo>
                <a:lnTo>
                  <a:pt x="4392" y="2188"/>
                </a:lnTo>
                <a:lnTo>
                  <a:pt x="4396" y="2195"/>
                </a:lnTo>
                <a:lnTo>
                  <a:pt x="4400" y="2202"/>
                </a:lnTo>
                <a:lnTo>
                  <a:pt x="4404" y="2209"/>
                </a:lnTo>
                <a:lnTo>
                  <a:pt x="4409" y="2215"/>
                </a:lnTo>
                <a:lnTo>
                  <a:pt x="4416" y="2221"/>
                </a:lnTo>
                <a:lnTo>
                  <a:pt x="4422" y="2227"/>
                </a:lnTo>
                <a:lnTo>
                  <a:pt x="4428" y="2234"/>
                </a:lnTo>
                <a:lnTo>
                  <a:pt x="4439" y="2230"/>
                </a:lnTo>
                <a:lnTo>
                  <a:pt x="4450" y="2227"/>
                </a:lnTo>
                <a:lnTo>
                  <a:pt x="4447" y="2218"/>
                </a:lnTo>
                <a:lnTo>
                  <a:pt x="4443" y="2209"/>
                </a:lnTo>
                <a:lnTo>
                  <a:pt x="4441" y="2205"/>
                </a:lnTo>
                <a:lnTo>
                  <a:pt x="4439" y="2200"/>
                </a:lnTo>
                <a:lnTo>
                  <a:pt x="4438" y="2195"/>
                </a:lnTo>
                <a:lnTo>
                  <a:pt x="4438" y="2190"/>
                </a:lnTo>
                <a:lnTo>
                  <a:pt x="4450" y="2193"/>
                </a:lnTo>
                <a:lnTo>
                  <a:pt x="4463" y="2197"/>
                </a:lnTo>
                <a:lnTo>
                  <a:pt x="4466" y="2195"/>
                </a:lnTo>
                <a:lnTo>
                  <a:pt x="4469" y="2194"/>
                </a:lnTo>
                <a:lnTo>
                  <a:pt x="4472" y="2194"/>
                </a:lnTo>
                <a:lnTo>
                  <a:pt x="4475" y="2194"/>
                </a:lnTo>
                <a:lnTo>
                  <a:pt x="4478" y="2193"/>
                </a:lnTo>
                <a:lnTo>
                  <a:pt x="4481" y="2192"/>
                </a:lnTo>
                <a:lnTo>
                  <a:pt x="4483" y="2190"/>
                </a:lnTo>
                <a:lnTo>
                  <a:pt x="4485" y="2185"/>
                </a:lnTo>
                <a:lnTo>
                  <a:pt x="4486" y="2183"/>
                </a:lnTo>
                <a:lnTo>
                  <a:pt x="4488" y="2181"/>
                </a:lnTo>
                <a:lnTo>
                  <a:pt x="4490" y="2181"/>
                </a:lnTo>
                <a:lnTo>
                  <a:pt x="4491" y="2181"/>
                </a:lnTo>
                <a:lnTo>
                  <a:pt x="4495" y="2185"/>
                </a:lnTo>
                <a:lnTo>
                  <a:pt x="4498" y="2190"/>
                </a:lnTo>
                <a:lnTo>
                  <a:pt x="4511" y="2193"/>
                </a:lnTo>
                <a:lnTo>
                  <a:pt x="4524" y="2194"/>
                </a:lnTo>
                <a:lnTo>
                  <a:pt x="4537" y="2195"/>
                </a:lnTo>
                <a:lnTo>
                  <a:pt x="4551" y="2194"/>
                </a:lnTo>
                <a:lnTo>
                  <a:pt x="4551" y="2188"/>
                </a:lnTo>
                <a:lnTo>
                  <a:pt x="4551" y="2184"/>
                </a:lnTo>
                <a:lnTo>
                  <a:pt x="4552" y="2182"/>
                </a:lnTo>
                <a:lnTo>
                  <a:pt x="4555" y="2182"/>
                </a:lnTo>
                <a:lnTo>
                  <a:pt x="4558" y="2182"/>
                </a:lnTo>
                <a:lnTo>
                  <a:pt x="4562" y="2184"/>
                </a:lnTo>
                <a:lnTo>
                  <a:pt x="4565" y="2185"/>
                </a:lnTo>
                <a:lnTo>
                  <a:pt x="4566" y="2185"/>
                </a:lnTo>
                <a:lnTo>
                  <a:pt x="4567" y="2184"/>
                </a:lnTo>
                <a:lnTo>
                  <a:pt x="4568" y="2183"/>
                </a:lnTo>
                <a:lnTo>
                  <a:pt x="4569" y="2179"/>
                </a:lnTo>
                <a:lnTo>
                  <a:pt x="4571" y="2176"/>
                </a:lnTo>
                <a:lnTo>
                  <a:pt x="4571" y="2176"/>
                </a:lnTo>
                <a:lnTo>
                  <a:pt x="4568" y="2172"/>
                </a:lnTo>
                <a:lnTo>
                  <a:pt x="4566" y="2168"/>
                </a:lnTo>
                <a:lnTo>
                  <a:pt x="4566" y="2165"/>
                </a:lnTo>
                <a:lnTo>
                  <a:pt x="4567" y="2162"/>
                </a:lnTo>
                <a:lnTo>
                  <a:pt x="4568" y="2159"/>
                </a:lnTo>
                <a:lnTo>
                  <a:pt x="4570" y="2157"/>
                </a:lnTo>
                <a:lnTo>
                  <a:pt x="4573" y="2155"/>
                </a:lnTo>
                <a:lnTo>
                  <a:pt x="4576" y="2154"/>
                </a:lnTo>
                <a:lnTo>
                  <a:pt x="4582" y="2152"/>
                </a:lnTo>
                <a:lnTo>
                  <a:pt x="4587" y="2149"/>
                </a:lnTo>
                <a:lnTo>
                  <a:pt x="4591" y="2145"/>
                </a:lnTo>
                <a:lnTo>
                  <a:pt x="4595" y="2141"/>
                </a:lnTo>
                <a:lnTo>
                  <a:pt x="4603" y="2133"/>
                </a:lnTo>
                <a:lnTo>
                  <a:pt x="4610" y="2124"/>
                </a:lnTo>
                <a:lnTo>
                  <a:pt x="4612" y="2124"/>
                </a:lnTo>
                <a:lnTo>
                  <a:pt x="4614" y="2124"/>
                </a:lnTo>
                <a:lnTo>
                  <a:pt x="4618" y="2130"/>
                </a:lnTo>
                <a:lnTo>
                  <a:pt x="4621" y="2137"/>
                </a:lnTo>
                <a:lnTo>
                  <a:pt x="4622" y="2145"/>
                </a:lnTo>
                <a:lnTo>
                  <a:pt x="4623" y="2152"/>
                </a:lnTo>
                <a:lnTo>
                  <a:pt x="4621" y="2166"/>
                </a:lnTo>
                <a:lnTo>
                  <a:pt x="4620" y="2182"/>
                </a:lnTo>
                <a:lnTo>
                  <a:pt x="4619" y="2185"/>
                </a:lnTo>
                <a:lnTo>
                  <a:pt x="4619" y="2187"/>
                </a:lnTo>
                <a:lnTo>
                  <a:pt x="4621" y="2186"/>
                </a:lnTo>
                <a:lnTo>
                  <a:pt x="4623" y="2186"/>
                </a:lnTo>
                <a:lnTo>
                  <a:pt x="4625" y="2187"/>
                </a:lnTo>
                <a:lnTo>
                  <a:pt x="4627" y="2189"/>
                </a:lnTo>
                <a:lnTo>
                  <a:pt x="4627" y="2191"/>
                </a:lnTo>
                <a:lnTo>
                  <a:pt x="4629" y="2192"/>
                </a:lnTo>
                <a:lnTo>
                  <a:pt x="4632" y="2194"/>
                </a:lnTo>
                <a:lnTo>
                  <a:pt x="4635" y="2195"/>
                </a:lnTo>
                <a:lnTo>
                  <a:pt x="4637" y="2197"/>
                </a:lnTo>
                <a:lnTo>
                  <a:pt x="4638" y="2199"/>
                </a:lnTo>
                <a:lnTo>
                  <a:pt x="4638" y="2203"/>
                </a:lnTo>
                <a:lnTo>
                  <a:pt x="4634" y="2208"/>
                </a:lnTo>
                <a:lnTo>
                  <a:pt x="4633" y="2211"/>
                </a:lnTo>
                <a:lnTo>
                  <a:pt x="4632" y="2216"/>
                </a:lnTo>
                <a:lnTo>
                  <a:pt x="4633" y="2221"/>
                </a:lnTo>
                <a:lnTo>
                  <a:pt x="4635" y="2226"/>
                </a:lnTo>
                <a:lnTo>
                  <a:pt x="4638" y="2231"/>
                </a:lnTo>
                <a:lnTo>
                  <a:pt x="4642" y="2235"/>
                </a:lnTo>
                <a:lnTo>
                  <a:pt x="4646" y="2237"/>
                </a:lnTo>
                <a:lnTo>
                  <a:pt x="4648" y="2237"/>
                </a:lnTo>
                <a:lnTo>
                  <a:pt x="4651" y="2238"/>
                </a:lnTo>
                <a:lnTo>
                  <a:pt x="4654" y="2238"/>
                </a:lnTo>
                <a:lnTo>
                  <a:pt x="4653" y="2238"/>
                </a:lnTo>
                <a:lnTo>
                  <a:pt x="4657" y="2236"/>
                </a:lnTo>
                <a:lnTo>
                  <a:pt x="4661" y="2234"/>
                </a:lnTo>
                <a:lnTo>
                  <a:pt x="4666" y="2229"/>
                </a:lnTo>
                <a:lnTo>
                  <a:pt x="4671" y="2224"/>
                </a:lnTo>
                <a:lnTo>
                  <a:pt x="4676" y="2218"/>
                </a:lnTo>
                <a:lnTo>
                  <a:pt x="4680" y="2212"/>
                </a:lnTo>
                <a:lnTo>
                  <a:pt x="4683" y="2205"/>
                </a:lnTo>
                <a:lnTo>
                  <a:pt x="4686" y="2198"/>
                </a:lnTo>
                <a:lnTo>
                  <a:pt x="4696" y="2199"/>
                </a:lnTo>
                <a:lnTo>
                  <a:pt x="4703" y="2200"/>
                </a:lnTo>
                <a:lnTo>
                  <a:pt x="4707" y="2201"/>
                </a:lnTo>
                <a:lnTo>
                  <a:pt x="4709" y="2202"/>
                </a:lnTo>
                <a:lnTo>
                  <a:pt x="4709" y="2205"/>
                </a:lnTo>
                <a:lnTo>
                  <a:pt x="4707" y="2209"/>
                </a:lnTo>
                <a:lnTo>
                  <a:pt x="4704" y="2215"/>
                </a:lnTo>
                <a:lnTo>
                  <a:pt x="4699" y="2224"/>
                </a:lnTo>
                <a:lnTo>
                  <a:pt x="4695" y="2229"/>
                </a:lnTo>
                <a:lnTo>
                  <a:pt x="4690" y="2234"/>
                </a:lnTo>
                <a:lnTo>
                  <a:pt x="4696" y="2235"/>
                </a:lnTo>
                <a:lnTo>
                  <a:pt x="4699" y="2237"/>
                </a:lnTo>
                <a:lnTo>
                  <a:pt x="4702" y="2238"/>
                </a:lnTo>
                <a:lnTo>
                  <a:pt x="4704" y="2241"/>
                </a:lnTo>
                <a:lnTo>
                  <a:pt x="4703" y="2244"/>
                </a:lnTo>
                <a:lnTo>
                  <a:pt x="4701" y="2247"/>
                </a:lnTo>
                <a:lnTo>
                  <a:pt x="4695" y="2252"/>
                </a:lnTo>
                <a:lnTo>
                  <a:pt x="4685" y="2256"/>
                </a:lnTo>
                <a:lnTo>
                  <a:pt x="4693" y="2295"/>
                </a:lnTo>
                <a:lnTo>
                  <a:pt x="4710" y="2292"/>
                </a:lnTo>
                <a:lnTo>
                  <a:pt x="4707" y="2293"/>
                </a:lnTo>
                <a:lnTo>
                  <a:pt x="4694" y="2298"/>
                </a:lnTo>
                <a:lnTo>
                  <a:pt x="4683" y="2293"/>
                </a:lnTo>
                <a:lnTo>
                  <a:pt x="4676" y="2290"/>
                </a:lnTo>
                <a:lnTo>
                  <a:pt x="4680" y="2289"/>
                </a:lnTo>
                <a:lnTo>
                  <a:pt x="4684" y="2289"/>
                </a:lnTo>
                <a:lnTo>
                  <a:pt x="4688" y="2289"/>
                </a:lnTo>
                <a:lnTo>
                  <a:pt x="4693" y="2291"/>
                </a:lnTo>
                <a:lnTo>
                  <a:pt x="4694" y="2297"/>
                </a:lnTo>
                <a:lnTo>
                  <a:pt x="4696" y="2302"/>
                </a:lnTo>
                <a:lnTo>
                  <a:pt x="4699" y="2304"/>
                </a:lnTo>
                <a:lnTo>
                  <a:pt x="4703" y="2306"/>
                </a:lnTo>
                <a:lnTo>
                  <a:pt x="4705" y="2310"/>
                </a:lnTo>
                <a:lnTo>
                  <a:pt x="4707" y="2314"/>
                </a:lnTo>
                <a:lnTo>
                  <a:pt x="4708" y="2317"/>
                </a:lnTo>
                <a:lnTo>
                  <a:pt x="4708" y="2319"/>
                </a:lnTo>
                <a:lnTo>
                  <a:pt x="4707" y="2321"/>
                </a:lnTo>
                <a:lnTo>
                  <a:pt x="4705" y="2324"/>
                </a:lnTo>
                <a:lnTo>
                  <a:pt x="4698" y="2323"/>
                </a:lnTo>
                <a:lnTo>
                  <a:pt x="4693" y="2321"/>
                </a:lnTo>
                <a:lnTo>
                  <a:pt x="4690" y="2319"/>
                </a:lnTo>
                <a:lnTo>
                  <a:pt x="4689" y="2317"/>
                </a:lnTo>
                <a:lnTo>
                  <a:pt x="4688" y="2315"/>
                </a:lnTo>
                <a:lnTo>
                  <a:pt x="4688" y="2312"/>
                </a:lnTo>
                <a:lnTo>
                  <a:pt x="4685" y="2317"/>
                </a:lnTo>
                <a:lnTo>
                  <a:pt x="4682" y="2322"/>
                </a:lnTo>
                <a:lnTo>
                  <a:pt x="4677" y="2324"/>
                </a:lnTo>
                <a:lnTo>
                  <a:pt x="4674" y="2328"/>
                </a:lnTo>
                <a:lnTo>
                  <a:pt x="4671" y="2331"/>
                </a:lnTo>
                <a:lnTo>
                  <a:pt x="4668" y="2336"/>
                </a:lnTo>
                <a:lnTo>
                  <a:pt x="4664" y="2339"/>
                </a:lnTo>
                <a:lnTo>
                  <a:pt x="4661" y="2342"/>
                </a:lnTo>
                <a:lnTo>
                  <a:pt x="4656" y="2345"/>
                </a:lnTo>
                <a:lnTo>
                  <a:pt x="4650" y="2345"/>
                </a:lnTo>
                <a:lnTo>
                  <a:pt x="4650" y="2345"/>
                </a:lnTo>
                <a:lnTo>
                  <a:pt x="4650" y="2346"/>
                </a:lnTo>
                <a:lnTo>
                  <a:pt x="4650" y="2346"/>
                </a:lnTo>
                <a:lnTo>
                  <a:pt x="4650" y="2346"/>
                </a:lnTo>
                <a:lnTo>
                  <a:pt x="4650" y="2346"/>
                </a:lnTo>
                <a:lnTo>
                  <a:pt x="4651" y="2349"/>
                </a:lnTo>
                <a:lnTo>
                  <a:pt x="4652" y="2353"/>
                </a:lnTo>
                <a:lnTo>
                  <a:pt x="4655" y="2355"/>
                </a:lnTo>
                <a:lnTo>
                  <a:pt x="4658" y="2357"/>
                </a:lnTo>
                <a:lnTo>
                  <a:pt x="4661" y="2356"/>
                </a:lnTo>
                <a:lnTo>
                  <a:pt x="4663" y="2354"/>
                </a:lnTo>
                <a:lnTo>
                  <a:pt x="4663" y="2351"/>
                </a:lnTo>
                <a:lnTo>
                  <a:pt x="4663" y="2348"/>
                </a:lnTo>
                <a:lnTo>
                  <a:pt x="4663" y="2347"/>
                </a:lnTo>
                <a:lnTo>
                  <a:pt x="4664" y="2347"/>
                </a:lnTo>
                <a:lnTo>
                  <a:pt x="4666" y="2346"/>
                </a:lnTo>
                <a:lnTo>
                  <a:pt x="4668" y="2347"/>
                </a:lnTo>
                <a:lnTo>
                  <a:pt x="4673" y="2351"/>
                </a:lnTo>
                <a:lnTo>
                  <a:pt x="4678" y="2356"/>
                </a:lnTo>
                <a:lnTo>
                  <a:pt x="4679" y="2353"/>
                </a:lnTo>
                <a:lnTo>
                  <a:pt x="4681" y="2350"/>
                </a:lnTo>
                <a:lnTo>
                  <a:pt x="4683" y="2349"/>
                </a:lnTo>
                <a:lnTo>
                  <a:pt x="4686" y="2348"/>
                </a:lnTo>
                <a:lnTo>
                  <a:pt x="4688" y="2348"/>
                </a:lnTo>
                <a:lnTo>
                  <a:pt x="4692" y="2348"/>
                </a:lnTo>
                <a:lnTo>
                  <a:pt x="4692" y="2345"/>
                </a:lnTo>
                <a:lnTo>
                  <a:pt x="4693" y="2341"/>
                </a:lnTo>
                <a:lnTo>
                  <a:pt x="4695" y="2339"/>
                </a:lnTo>
                <a:lnTo>
                  <a:pt x="4698" y="2337"/>
                </a:lnTo>
                <a:lnTo>
                  <a:pt x="4705" y="2334"/>
                </a:lnTo>
                <a:lnTo>
                  <a:pt x="4712" y="2334"/>
                </a:lnTo>
                <a:lnTo>
                  <a:pt x="4718" y="2335"/>
                </a:lnTo>
                <a:lnTo>
                  <a:pt x="4725" y="2337"/>
                </a:lnTo>
                <a:lnTo>
                  <a:pt x="4726" y="2348"/>
                </a:lnTo>
                <a:lnTo>
                  <a:pt x="4727" y="2356"/>
                </a:lnTo>
                <a:lnTo>
                  <a:pt x="4726" y="2358"/>
                </a:lnTo>
                <a:lnTo>
                  <a:pt x="4725" y="2359"/>
                </a:lnTo>
                <a:lnTo>
                  <a:pt x="4724" y="2359"/>
                </a:lnTo>
                <a:lnTo>
                  <a:pt x="4722" y="2359"/>
                </a:lnTo>
                <a:lnTo>
                  <a:pt x="4717" y="2357"/>
                </a:lnTo>
                <a:lnTo>
                  <a:pt x="4709" y="2352"/>
                </a:lnTo>
                <a:lnTo>
                  <a:pt x="4702" y="2353"/>
                </a:lnTo>
                <a:lnTo>
                  <a:pt x="4694" y="2357"/>
                </a:lnTo>
                <a:lnTo>
                  <a:pt x="4695" y="2361"/>
                </a:lnTo>
                <a:lnTo>
                  <a:pt x="4696" y="2365"/>
                </a:lnTo>
                <a:lnTo>
                  <a:pt x="4706" y="2372"/>
                </a:lnTo>
                <a:lnTo>
                  <a:pt x="4714" y="2381"/>
                </a:lnTo>
                <a:lnTo>
                  <a:pt x="4717" y="2385"/>
                </a:lnTo>
                <a:lnTo>
                  <a:pt x="4718" y="2391"/>
                </a:lnTo>
                <a:lnTo>
                  <a:pt x="4718" y="2399"/>
                </a:lnTo>
                <a:lnTo>
                  <a:pt x="4715" y="2406"/>
                </a:lnTo>
                <a:lnTo>
                  <a:pt x="4715" y="2409"/>
                </a:lnTo>
                <a:lnTo>
                  <a:pt x="4715" y="2412"/>
                </a:lnTo>
                <a:lnTo>
                  <a:pt x="4716" y="2415"/>
                </a:lnTo>
                <a:lnTo>
                  <a:pt x="4718" y="2418"/>
                </a:lnTo>
                <a:lnTo>
                  <a:pt x="4722" y="2425"/>
                </a:lnTo>
                <a:lnTo>
                  <a:pt x="4725" y="2432"/>
                </a:lnTo>
                <a:lnTo>
                  <a:pt x="4729" y="2428"/>
                </a:lnTo>
                <a:lnTo>
                  <a:pt x="4733" y="2424"/>
                </a:lnTo>
                <a:lnTo>
                  <a:pt x="4735" y="2422"/>
                </a:lnTo>
                <a:lnTo>
                  <a:pt x="4739" y="2421"/>
                </a:lnTo>
                <a:lnTo>
                  <a:pt x="4742" y="2421"/>
                </a:lnTo>
                <a:lnTo>
                  <a:pt x="4745" y="2422"/>
                </a:lnTo>
                <a:lnTo>
                  <a:pt x="4747" y="2424"/>
                </a:lnTo>
                <a:lnTo>
                  <a:pt x="4748" y="2425"/>
                </a:lnTo>
                <a:lnTo>
                  <a:pt x="4748" y="2427"/>
                </a:lnTo>
                <a:lnTo>
                  <a:pt x="4748" y="2430"/>
                </a:lnTo>
                <a:lnTo>
                  <a:pt x="4747" y="2434"/>
                </a:lnTo>
                <a:lnTo>
                  <a:pt x="4744" y="2438"/>
                </a:lnTo>
                <a:lnTo>
                  <a:pt x="4736" y="2454"/>
                </a:lnTo>
                <a:lnTo>
                  <a:pt x="4729" y="2470"/>
                </a:lnTo>
                <a:lnTo>
                  <a:pt x="4723" y="2486"/>
                </a:lnTo>
                <a:lnTo>
                  <a:pt x="4714" y="2500"/>
                </a:lnTo>
                <a:lnTo>
                  <a:pt x="4710" y="2509"/>
                </a:lnTo>
                <a:lnTo>
                  <a:pt x="4706" y="2516"/>
                </a:lnTo>
                <a:lnTo>
                  <a:pt x="4705" y="2510"/>
                </a:lnTo>
                <a:lnTo>
                  <a:pt x="4704" y="2504"/>
                </a:lnTo>
                <a:lnTo>
                  <a:pt x="4703" y="2501"/>
                </a:lnTo>
                <a:lnTo>
                  <a:pt x="4702" y="2500"/>
                </a:lnTo>
                <a:lnTo>
                  <a:pt x="4700" y="2500"/>
                </a:lnTo>
                <a:lnTo>
                  <a:pt x="4698" y="2500"/>
                </a:lnTo>
                <a:lnTo>
                  <a:pt x="4697" y="2502"/>
                </a:lnTo>
                <a:lnTo>
                  <a:pt x="4695" y="2504"/>
                </a:lnTo>
                <a:lnTo>
                  <a:pt x="4690" y="2511"/>
                </a:lnTo>
                <a:lnTo>
                  <a:pt x="4685" y="2517"/>
                </a:lnTo>
                <a:lnTo>
                  <a:pt x="4681" y="2522"/>
                </a:lnTo>
                <a:lnTo>
                  <a:pt x="4677" y="2525"/>
                </a:lnTo>
                <a:lnTo>
                  <a:pt x="4677" y="2525"/>
                </a:lnTo>
                <a:lnTo>
                  <a:pt x="4677" y="2526"/>
                </a:lnTo>
                <a:lnTo>
                  <a:pt x="4679" y="2528"/>
                </a:lnTo>
                <a:lnTo>
                  <a:pt x="4680" y="2530"/>
                </a:lnTo>
                <a:lnTo>
                  <a:pt x="4680" y="2532"/>
                </a:lnTo>
                <a:lnTo>
                  <a:pt x="4679" y="2534"/>
                </a:lnTo>
                <a:lnTo>
                  <a:pt x="4678" y="2537"/>
                </a:lnTo>
                <a:lnTo>
                  <a:pt x="4675" y="2539"/>
                </a:lnTo>
                <a:lnTo>
                  <a:pt x="4673" y="2539"/>
                </a:lnTo>
                <a:lnTo>
                  <a:pt x="4671" y="2537"/>
                </a:lnTo>
                <a:lnTo>
                  <a:pt x="4668" y="2535"/>
                </a:lnTo>
                <a:lnTo>
                  <a:pt x="4666" y="2532"/>
                </a:lnTo>
                <a:lnTo>
                  <a:pt x="4664" y="2530"/>
                </a:lnTo>
                <a:lnTo>
                  <a:pt x="4662" y="2528"/>
                </a:lnTo>
                <a:lnTo>
                  <a:pt x="4660" y="2528"/>
                </a:lnTo>
                <a:lnTo>
                  <a:pt x="4638" y="2532"/>
                </a:lnTo>
                <a:lnTo>
                  <a:pt x="4635" y="2515"/>
                </a:lnTo>
                <a:lnTo>
                  <a:pt x="4638" y="2527"/>
                </a:lnTo>
                <a:lnTo>
                  <a:pt x="4644" y="2538"/>
                </a:lnTo>
                <a:lnTo>
                  <a:pt x="4648" y="2544"/>
                </a:lnTo>
                <a:lnTo>
                  <a:pt x="4651" y="2550"/>
                </a:lnTo>
                <a:lnTo>
                  <a:pt x="4653" y="2556"/>
                </a:lnTo>
                <a:lnTo>
                  <a:pt x="4655" y="2562"/>
                </a:lnTo>
                <a:lnTo>
                  <a:pt x="4659" y="2559"/>
                </a:lnTo>
                <a:lnTo>
                  <a:pt x="4664" y="2558"/>
                </a:lnTo>
                <a:lnTo>
                  <a:pt x="4669" y="2557"/>
                </a:lnTo>
                <a:lnTo>
                  <a:pt x="4675" y="2557"/>
                </a:lnTo>
                <a:lnTo>
                  <a:pt x="4680" y="2558"/>
                </a:lnTo>
                <a:lnTo>
                  <a:pt x="4684" y="2560"/>
                </a:lnTo>
                <a:lnTo>
                  <a:pt x="4688" y="2564"/>
                </a:lnTo>
                <a:lnTo>
                  <a:pt x="4692" y="2568"/>
                </a:lnTo>
                <a:lnTo>
                  <a:pt x="4696" y="2569"/>
                </a:lnTo>
                <a:lnTo>
                  <a:pt x="4699" y="2572"/>
                </a:lnTo>
                <a:lnTo>
                  <a:pt x="4700" y="2573"/>
                </a:lnTo>
                <a:lnTo>
                  <a:pt x="4700" y="2575"/>
                </a:lnTo>
                <a:lnTo>
                  <a:pt x="4700" y="2577"/>
                </a:lnTo>
                <a:lnTo>
                  <a:pt x="4699" y="2579"/>
                </a:lnTo>
                <a:lnTo>
                  <a:pt x="4697" y="2581"/>
                </a:lnTo>
                <a:lnTo>
                  <a:pt x="4695" y="2581"/>
                </a:lnTo>
                <a:lnTo>
                  <a:pt x="4692" y="2580"/>
                </a:lnTo>
                <a:lnTo>
                  <a:pt x="4689" y="2579"/>
                </a:lnTo>
                <a:lnTo>
                  <a:pt x="4685" y="2576"/>
                </a:lnTo>
                <a:lnTo>
                  <a:pt x="4681" y="2573"/>
                </a:lnTo>
                <a:lnTo>
                  <a:pt x="4678" y="2570"/>
                </a:lnTo>
                <a:lnTo>
                  <a:pt x="4677" y="2565"/>
                </a:lnTo>
                <a:lnTo>
                  <a:pt x="4675" y="2569"/>
                </a:lnTo>
                <a:lnTo>
                  <a:pt x="4674" y="2572"/>
                </a:lnTo>
                <a:lnTo>
                  <a:pt x="4674" y="2576"/>
                </a:lnTo>
                <a:lnTo>
                  <a:pt x="4674" y="2580"/>
                </a:lnTo>
                <a:lnTo>
                  <a:pt x="4674" y="2584"/>
                </a:lnTo>
                <a:lnTo>
                  <a:pt x="4673" y="2588"/>
                </a:lnTo>
                <a:lnTo>
                  <a:pt x="4671" y="2591"/>
                </a:lnTo>
                <a:lnTo>
                  <a:pt x="4668" y="2594"/>
                </a:lnTo>
                <a:lnTo>
                  <a:pt x="4666" y="2590"/>
                </a:lnTo>
                <a:lnTo>
                  <a:pt x="4665" y="2586"/>
                </a:lnTo>
                <a:lnTo>
                  <a:pt x="4665" y="2582"/>
                </a:lnTo>
                <a:lnTo>
                  <a:pt x="4666" y="2577"/>
                </a:lnTo>
                <a:lnTo>
                  <a:pt x="4667" y="2573"/>
                </a:lnTo>
                <a:lnTo>
                  <a:pt x="4667" y="2569"/>
                </a:lnTo>
                <a:lnTo>
                  <a:pt x="4667" y="2565"/>
                </a:lnTo>
                <a:lnTo>
                  <a:pt x="4666" y="2560"/>
                </a:lnTo>
                <a:lnTo>
                  <a:pt x="4659" y="2562"/>
                </a:lnTo>
                <a:lnTo>
                  <a:pt x="4653" y="2564"/>
                </a:lnTo>
                <a:lnTo>
                  <a:pt x="4648" y="2562"/>
                </a:lnTo>
                <a:lnTo>
                  <a:pt x="4643" y="2560"/>
                </a:lnTo>
                <a:lnTo>
                  <a:pt x="4640" y="2555"/>
                </a:lnTo>
                <a:lnTo>
                  <a:pt x="4638" y="2549"/>
                </a:lnTo>
                <a:lnTo>
                  <a:pt x="4638" y="2541"/>
                </a:lnTo>
                <a:lnTo>
                  <a:pt x="4639" y="2530"/>
                </a:lnTo>
                <a:lnTo>
                  <a:pt x="4635" y="2536"/>
                </a:lnTo>
                <a:lnTo>
                  <a:pt x="4633" y="2542"/>
                </a:lnTo>
                <a:lnTo>
                  <a:pt x="4631" y="2548"/>
                </a:lnTo>
                <a:lnTo>
                  <a:pt x="4629" y="2555"/>
                </a:lnTo>
                <a:lnTo>
                  <a:pt x="4626" y="2568"/>
                </a:lnTo>
                <a:lnTo>
                  <a:pt x="4624" y="2580"/>
                </a:lnTo>
                <a:lnTo>
                  <a:pt x="4622" y="2585"/>
                </a:lnTo>
                <a:lnTo>
                  <a:pt x="4620" y="2590"/>
                </a:lnTo>
                <a:lnTo>
                  <a:pt x="4618" y="2595"/>
                </a:lnTo>
                <a:lnTo>
                  <a:pt x="4615" y="2599"/>
                </a:lnTo>
                <a:lnTo>
                  <a:pt x="4611" y="2603"/>
                </a:lnTo>
                <a:lnTo>
                  <a:pt x="4606" y="2606"/>
                </a:lnTo>
                <a:lnTo>
                  <a:pt x="4600" y="2608"/>
                </a:lnTo>
                <a:lnTo>
                  <a:pt x="4592" y="2610"/>
                </a:lnTo>
                <a:lnTo>
                  <a:pt x="4592" y="2610"/>
                </a:lnTo>
                <a:lnTo>
                  <a:pt x="4594" y="2623"/>
                </a:lnTo>
                <a:lnTo>
                  <a:pt x="4596" y="2636"/>
                </a:lnTo>
                <a:lnTo>
                  <a:pt x="4598" y="2648"/>
                </a:lnTo>
                <a:lnTo>
                  <a:pt x="4601" y="2660"/>
                </a:lnTo>
                <a:lnTo>
                  <a:pt x="4597" y="2661"/>
                </a:lnTo>
                <a:lnTo>
                  <a:pt x="4594" y="2661"/>
                </a:lnTo>
                <a:lnTo>
                  <a:pt x="4591" y="2660"/>
                </a:lnTo>
                <a:lnTo>
                  <a:pt x="4589" y="2659"/>
                </a:lnTo>
                <a:lnTo>
                  <a:pt x="4584" y="2656"/>
                </a:lnTo>
                <a:lnTo>
                  <a:pt x="4579" y="2652"/>
                </a:lnTo>
                <a:lnTo>
                  <a:pt x="4575" y="2649"/>
                </a:lnTo>
                <a:lnTo>
                  <a:pt x="4571" y="2647"/>
                </a:lnTo>
                <a:lnTo>
                  <a:pt x="4571" y="2647"/>
                </a:lnTo>
                <a:lnTo>
                  <a:pt x="4571" y="2647"/>
                </a:lnTo>
                <a:lnTo>
                  <a:pt x="4570" y="2651"/>
                </a:lnTo>
                <a:lnTo>
                  <a:pt x="4569" y="2654"/>
                </a:lnTo>
                <a:lnTo>
                  <a:pt x="4567" y="2658"/>
                </a:lnTo>
                <a:lnTo>
                  <a:pt x="4565" y="2660"/>
                </a:lnTo>
                <a:lnTo>
                  <a:pt x="4564" y="2661"/>
                </a:lnTo>
                <a:lnTo>
                  <a:pt x="4563" y="2661"/>
                </a:lnTo>
                <a:lnTo>
                  <a:pt x="4562" y="2664"/>
                </a:lnTo>
                <a:lnTo>
                  <a:pt x="4560" y="2666"/>
                </a:lnTo>
                <a:lnTo>
                  <a:pt x="4557" y="2668"/>
                </a:lnTo>
                <a:lnTo>
                  <a:pt x="4554" y="2668"/>
                </a:lnTo>
                <a:lnTo>
                  <a:pt x="4550" y="2665"/>
                </a:lnTo>
                <a:lnTo>
                  <a:pt x="4548" y="2664"/>
                </a:lnTo>
                <a:lnTo>
                  <a:pt x="4545" y="2664"/>
                </a:lnTo>
                <a:lnTo>
                  <a:pt x="4543" y="2665"/>
                </a:lnTo>
                <a:lnTo>
                  <a:pt x="4540" y="2667"/>
                </a:lnTo>
                <a:lnTo>
                  <a:pt x="4538" y="2669"/>
                </a:lnTo>
                <a:lnTo>
                  <a:pt x="4536" y="2671"/>
                </a:lnTo>
                <a:lnTo>
                  <a:pt x="4533" y="2671"/>
                </a:lnTo>
                <a:lnTo>
                  <a:pt x="4536" y="2681"/>
                </a:lnTo>
                <a:lnTo>
                  <a:pt x="4537" y="2690"/>
                </a:lnTo>
                <a:lnTo>
                  <a:pt x="4540" y="2711"/>
                </a:lnTo>
                <a:lnTo>
                  <a:pt x="4554" y="2709"/>
                </a:lnTo>
                <a:lnTo>
                  <a:pt x="4556" y="2701"/>
                </a:lnTo>
                <a:lnTo>
                  <a:pt x="4567" y="2700"/>
                </a:lnTo>
                <a:lnTo>
                  <a:pt x="4579" y="2700"/>
                </a:lnTo>
                <a:lnTo>
                  <a:pt x="4574" y="2691"/>
                </a:lnTo>
                <a:lnTo>
                  <a:pt x="4571" y="2683"/>
                </a:lnTo>
                <a:lnTo>
                  <a:pt x="4571" y="2678"/>
                </a:lnTo>
                <a:lnTo>
                  <a:pt x="4572" y="2674"/>
                </a:lnTo>
                <a:lnTo>
                  <a:pt x="4575" y="2669"/>
                </a:lnTo>
                <a:lnTo>
                  <a:pt x="4579" y="2665"/>
                </a:lnTo>
                <a:lnTo>
                  <a:pt x="4583" y="2667"/>
                </a:lnTo>
                <a:lnTo>
                  <a:pt x="4586" y="2669"/>
                </a:lnTo>
                <a:lnTo>
                  <a:pt x="4588" y="2672"/>
                </a:lnTo>
                <a:lnTo>
                  <a:pt x="4589" y="2676"/>
                </a:lnTo>
                <a:lnTo>
                  <a:pt x="4588" y="2679"/>
                </a:lnTo>
                <a:lnTo>
                  <a:pt x="4587" y="2685"/>
                </a:lnTo>
                <a:lnTo>
                  <a:pt x="4583" y="2691"/>
                </a:lnTo>
                <a:lnTo>
                  <a:pt x="4579" y="2700"/>
                </a:lnTo>
                <a:lnTo>
                  <a:pt x="4579" y="2700"/>
                </a:lnTo>
                <a:lnTo>
                  <a:pt x="4579" y="2700"/>
                </a:lnTo>
                <a:lnTo>
                  <a:pt x="4577" y="2703"/>
                </a:lnTo>
                <a:lnTo>
                  <a:pt x="4575" y="2706"/>
                </a:lnTo>
                <a:lnTo>
                  <a:pt x="4575" y="2709"/>
                </a:lnTo>
                <a:lnTo>
                  <a:pt x="4575" y="2712"/>
                </a:lnTo>
                <a:lnTo>
                  <a:pt x="4573" y="2716"/>
                </a:lnTo>
                <a:lnTo>
                  <a:pt x="4571" y="2720"/>
                </a:lnTo>
                <a:lnTo>
                  <a:pt x="4568" y="2723"/>
                </a:lnTo>
                <a:lnTo>
                  <a:pt x="4564" y="2724"/>
                </a:lnTo>
                <a:lnTo>
                  <a:pt x="4560" y="2725"/>
                </a:lnTo>
                <a:lnTo>
                  <a:pt x="4556" y="2725"/>
                </a:lnTo>
                <a:lnTo>
                  <a:pt x="4554" y="2724"/>
                </a:lnTo>
                <a:lnTo>
                  <a:pt x="4552" y="2723"/>
                </a:lnTo>
                <a:lnTo>
                  <a:pt x="4548" y="2732"/>
                </a:lnTo>
                <a:lnTo>
                  <a:pt x="4544" y="2741"/>
                </a:lnTo>
                <a:lnTo>
                  <a:pt x="4531" y="2747"/>
                </a:lnTo>
                <a:lnTo>
                  <a:pt x="4517" y="2752"/>
                </a:lnTo>
                <a:lnTo>
                  <a:pt x="4513" y="2753"/>
                </a:lnTo>
                <a:lnTo>
                  <a:pt x="4510" y="2755"/>
                </a:lnTo>
                <a:lnTo>
                  <a:pt x="4506" y="2758"/>
                </a:lnTo>
                <a:lnTo>
                  <a:pt x="4504" y="2761"/>
                </a:lnTo>
                <a:lnTo>
                  <a:pt x="4500" y="2766"/>
                </a:lnTo>
                <a:lnTo>
                  <a:pt x="4495" y="2771"/>
                </a:lnTo>
                <a:lnTo>
                  <a:pt x="4506" y="2781"/>
                </a:lnTo>
                <a:lnTo>
                  <a:pt x="4518" y="2790"/>
                </a:lnTo>
                <a:lnTo>
                  <a:pt x="4522" y="2788"/>
                </a:lnTo>
                <a:lnTo>
                  <a:pt x="4526" y="2785"/>
                </a:lnTo>
                <a:lnTo>
                  <a:pt x="4529" y="2782"/>
                </a:lnTo>
                <a:lnTo>
                  <a:pt x="4532" y="2780"/>
                </a:lnTo>
                <a:lnTo>
                  <a:pt x="4535" y="2780"/>
                </a:lnTo>
                <a:lnTo>
                  <a:pt x="4539" y="2780"/>
                </a:lnTo>
                <a:lnTo>
                  <a:pt x="4542" y="2772"/>
                </a:lnTo>
                <a:lnTo>
                  <a:pt x="4546" y="2765"/>
                </a:lnTo>
                <a:lnTo>
                  <a:pt x="4549" y="2763"/>
                </a:lnTo>
                <a:lnTo>
                  <a:pt x="4554" y="2762"/>
                </a:lnTo>
                <a:lnTo>
                  <a:pt x="4558" y="2761"/>
                </a:lnTo>
                <a:lnTo>
                  <a:pt x="4564" y="2762"/>
                </a:lnTo>
                <a:lnTo>
                  <a:pt x="4566" y="2766"/>
                </a:lnTo>
                <a:lnTo>
                  <a:pt x="4568" y="2770"/>
                </a:lnTo>
                <a:lnTo>
                  <a:pt x="4565" y="2775"/>
                </a:lnTo>
                <a:lnTo>
                  <a:pt x="4563" y="2780"/>
                </a:lnTo>
                <a:lnTo>
                  <a:pt x="4563" y="2786"/>
                </a:lnTo>
                <a:lnTo>
                  <a:pt x="4563" y="2792"/>
                </a:lnTo>
                <a:lnTo>
                  <a:pt x="4565" y="2797"/>
                </a:lnTo>
                <a:lnTo>
                  <a:pt x="4567" y="2801"/>
                </a:lnTo>
                <a:lnTo>
                  <a:pt x="4570" y="2806"/>
                </a:lnTo>
                <a:lnTo>
                  <a:pt x="4575" y="2809"/>
                </a:lnTo>
                <a:lnTo>
                  <a:pt x="4575" y="2814"/>
                </a:lnTo>
                <a:lnTo>
                  <a:pt x="4575" y="2822"/>
                </a:lnTo>
                <a:lnTo>
                  <a:pt x="4576" y="2827"/>
                </a:lnTo>
                <a:lnTo>
                  <a:pt x="4575" y="2830"/>
                </a:lnTo>
                <a:lnTo>
                  <a:pt x="4575" y="2833"/>
                </a:lnTo>
                <a:lnTo>
                  <a:pt x="4573" y="2835"/>
                </a:lnTo>
                <a:lnTo>
                  <a:pt x="4573" y="2835"/>
                </a:lnTo>
                <a:lnTo>
                  <a:pt x="4572" y="2833"/>
                </a:lnTo>
                <a:lnTo>
                  <a:pt x="4570" y="2830"/>
                </a:lnTo>
                <a:lnTo>
                  <a:pt x="4569" y="2828"/>
                </a:lnTo>
                <a:lnTo>
                  <a:pt x="4568" y="2827"/>
                </a:lnTo>
                <a:lnTo>
                  <a:pt x="4567" y="2827"/>
                </a:lnTo>
                <a:lnTo>
                  <a:pt x="4566" y="2828"/>
                </a:lnTo>
                <a:lnTo>
                  <a:pt x="4562" y="2818"/>
                </a:lnTo>
                <a:lnTo>
                  <a:pt x="4558" y="2809"/>
                </a:lnTo>
                <a:lnTo>
                  <a:pt x="4561" y="2809"/>
                </a:lnTo>
                <a:lnTo>
                  <a:pt x="4564" y="2808"/>
                </a:lnTo>
                <a:lnTo>
                  <a:pt x="4563" y="2820"/>
                </a:lnTo>
                <a:lnTo>
                  <a:pt x="4563" y="2832"/>
                </a:lnTo>
                <a:lnTo>
                  <a:pt x="4570" y="2868"/>
                </a:lnTo>
                <a:lnTo>
                  <a:pt x="4569" y="2868"/>
                </a:lnTo>
                <a:lnTo>
                  <a:pt x="4568" y="2868"/>
                </a:lnTo>
                <a:lnTo>
                  <a:pt x="4571" y="2861"/>
                </a:lnTo>
                <a:lnTo>
                  <a:pt x="4572" y="2852"/>
                </a:lnTo>
                <a:lnTo>
                  <a:pt x="4577" y="2844"/>
                </a:lnTo>
                <a:lnTo>
                  <a:pt x="4582" y="2831"/>
                </a:lnTo>
                <a:lnTo>
                  <a:pt x="4584" y="2826"/>
                </a:lnTo>
                <a:lnTo>
                  <a:pt x="4587" y="2822"/>
                </a:lnTo>
                <a:lnTo>
                  <a:pt x="4588" y="2821"/>
                </a:lnTo>
                <a:lnTo>
                  <a:pt x="4589" y="2820"/>
                </a:lnTo>
                <a:lnTo>
                  <a:pt x="4591" y="2820"/>
                </a:lnTo>
                <a:lnTo>
                  <a:pt x="4592" y="2820"/>
                </a:lnTo>
                <a:lnTo>
                  <a:pt x="4595" y="2824"/>
                </a:lnTo>
                <a:lnTo>
                  <a:pt x="4597" y="2827"/>
                </a:lnTo>
                <a:lnTo>
                  <a:pt x="4596" y="2831"/>
                </a:lnTo>
                <a:lnTo>
                  <a:pt x="4595" y="2834"/>
                </a:lnTo>
                <a:lnTo>
                  <a:pt x="4591" y="2843"/>
                </a:lnTo>
                <a:lnTo>
                  <a:pt x="4588" y="2851"/>
                </a:lnTo>
                <a:lnTo>
                  <a:pt x="4584" y="2850"/>
                </a:lnTo>
                <a:lnTo>
                  <a:pt x="4580" y="2848"/>
                </a:lnTo>
                <a:lnTo>
                  <a:pt x="4578" y="2848"/>
                </a:lnTo>
                <a:lnTo>
                  <a:pt x="4576" y="2848"/>
                </a:lnTo>
                <a:lnTo>
                  <a:pt x="4574" y="2849"/>
                </a:lnTo>
                <a:lnTo>
                  <a:pt x="4573" y="2851"/>
                </a:lnTo>
                <a:lnTo>
                  <a:pt x="4570" y="2856"/>
                </a:lnTo>
                <a:lnTo>
                  <a:pt x="4566" y="2860"/>
                </a:lnTo>
                <a:lnTo>
                  <a:pt x="4564" y="2861"/>
                </a:lnTo>
                <a:lnTo>
                  <a:pt x="4562" y="2861"/>
                </a:lnTo>
                <a:lnTo>
                  <a:pt x="4559" y="2861"/>
                </a:lnTo>
                <a:lnTo>
                  <a:pt x="4556" y="2860"/>
                </a:lnTo>
                <a:lnTo>
                  <a:pt x="4554" y="2858"/>
                </a:lnTo>
                <a:lnTo>
                  <a:pt x="4551" y="2855"/>
                </a:lnTo>
                <a:lnTo>
                  <a:pt x="4551" y="2853"/>
                </a:lnTo>
                <a:lnTo>
                  <a:pt x="4551" y="2850"/>
                </a:lnTo>
                <a:lnTo>
                  <a:pt x="4552" y="2845"/>
                </a:lnTo>
                <a:lnTo>
                  <a:pt x="4551" y="2840"/>
                </a:lnTo>
                <a:lnTo>
                  <a:pt x="4547" y="2841"/>
                </a:lnTo>
                <a:lnTo>
                  <a:pt x="4544" y="2842"/>
                </a:lnTo>
                <a:lnTo>
                  <a:pt x="4540" y="2844"/>
                </a:lnTo>
                <a:lnTo>
                  <a:pt x="4537" y="2847"/>
                </a:lnTo>
                <a:lnTo>
                  <a:pt x="4531" y="2852"/>
                </a:lnTo>
                <a:lnTo>
                  <a:pt x="4525" y="2857"/>
                </a:lnTo>
                <a:lnTo>
                  <a:pt x="4523" y="2856"/>
                </a:lnTo>
                <a:lnTo>
                  <a:pt x="4520" y="2855"/>
                </a:lnTo>
                <a:lnTo>
                  <a:pt x="4517" y="2855"/>
                </a:lnTo>
                <a:lnTo>
                  <a:pt x="4514" y="2855"/>
                </a:lnTo>
                <a:lnTo>
                  <a:pt x="4508" y="2856"/>
                </a:lnTo>
                <a:lnTo>
                  <a:pt x="4501" y="2857"/>
                </a:lnTo>
                <a:lnTo>
                  <a:pt x="4499" y="2859"/>
                </a:lnTo>
                <a:lnTo>
                  <a:pt x="4498" y="2860"/>
                </a:lnTo>
                <a:lnTo>
                  <a:pt x="4495" y="2866"/>
                </a:lnTo>
                <a:lnTo>
                  <a:pt x="4492" y="2871"/>
                </a:lnTo>
                <a:lnTo>
                  <a:pt x="4489" y="2870"/>
                </a:lnTo>
                <a:lnTo>
                  <a:pt x="4487" y="2871"/>
                </a:lnTo>
                <a:lnTo>
                  <a:pt x="4484" y="2871"/>
                </a:lnTo>
                <a:lnTo>
                  <a:pt x="4482" y="2873"/>
                </a:lnTo>
                <a:lnTo>
                  <a:pt x="4477" y="2876"/>
                </a:lnTo>
                <a:lnTo>
                  <a:pt x="4472" y="2879"/>
                </a:lnTo>
                <a:lnTo>
                  <a:pt x="4468" y="2881"/>
                </a:lnTo>
                <a:lnTo>
                  <a:pt x="4465" y="2883"/>
                </a:lnTo>
                <a:lnTo>
                  <a:pt x="4463" y="2886"/>
                </a:lnTo>
                <a:lnTo>
                  <a:pt x="4462" y="2887"/>
                </a:lnTo>
                <a:lnTo>
                  <a:pt x="4465" y="2887"/>
                </a:lnTo>
                <a:lnTo>
                  <a:pt x="4460" y="2886"/>
                </a:lnTo>
                <a:lnTo>
                  <a:pt x="4456" y="2882"/>
                </a:lnTo>
                <a:lnTo>
                  <a:pt x="4452" y="2877"/>
                </a:lnTo>
                <a:lnTo>
                  <a:pt x="4447" y="2870"/>
                </a:lnTo>
                <a:lnTo>
                  <a:pt x="4440" y="2858"/>
                </a:lnTo>
                <a:lnTo>
                  <a:pt x="4436" y="2851"/>
                </a:lnTo>
                <a:lnTo>
                  <a:pt x="4436" y="2851"/>
                </a:lnTo>
                <a:lnTo>
                  <a:pt x="4436" y="2851"/>
                </a:lnTo>
                <a:lnTo>
                  <a:pt x="4436" y="2854"/>
                </a:lnTo>
                <a:lnTo>
                  <a:pt x="4435" y="2857"/>
                </a:lnTo>
                <a:lnTo>
                  <a:pt x="4433" y="2859"/>
                </a:lnTo>
                <a:lnTo>
                  <a:pt x="4431" y="2861"/>
                </a:lnTo>
                <a:lnTo>
                  <a:pt x="4437" y="2868"/>
                </a:lnTo>
                <a:lnTo>
                  <a:pt x="4443" y="2876"/>
                </a:lnTo>
                <a:lnTo>
                  <a:pt x="4445" y="2872"/>
                </a:lnTo>
                <a:lnTo>
                  <a:pt x="4447" y="2870"/>
                </a:lnTo>
                <a:lnTo>
                  <a:pt x="4448" y="2870"/>
                </a:lnTo>
                <a:lnTo>
                  <a:pt x="4450" y="2870"/>
                </a:lnTo>
                <a:lnTo>
                  <a:pt x="4451" y="2873"/>
                </a:lnTo>
                <a:lnTo>
                  <a:pt x="4453" y="2876"/>
                </a:lnTo>
                <a:lnTo>
                  <a:pt x="4451" y="2880"/>
                </a:lnTo>
                <a:lnTo>
                  <a:pt x="4450" y="2884"/>
                </a:lnTo>
                <a:lnTo>
                  <a:pt x="4451" y="2886"/>
                </a:lnTo>
                <a:lnTo>
                  <a:pt x="4453" y="2888"/>
                </a:lnTo>
                <a:lnTo>
                  <a:pt x="4456" y="2895"/>
                </a:lnTo>
                <a:lnTo>
                  <a:pt x="4460" y="2900"/>
                </a:lnTo>
                <a:lnTo>
                  <a:pt x="4466" y="2905"/>
                </a:lnTo>
                <a:lnTo>
                  <a:pt x="4471" y="2910"/>
                </a:lnTo>
                <a:lnTo>
                  <a:pt x="4475" y="2915"/>
                </a:lnTo>
                <a:lnTo>
                  <a:pt x="4480" y="2920"/>
                </a:lnTo>
                <a:lnTo>
                  <a:pt x="4484" y="2926"/>
                </a:lnTo>
                <a:lnTo>
                  <a:pt x="4486" y="2932"/>
                </a:lnTo>
                <a:lnTo>
                  <a:pt x="4491" y="2931"/>
                </a:lnTo>
                <a:lnTo>
                  <a:pt x="4496" y="2931"/>
                </a:lnTo>
                <a:lnTo>
                  <a:pt x="4497" y="2932"/>
                </a:lnTo>
                <a:lnTo>
                  <a:pt x="4499" y="2933"/>
                </a:lnTo>
                <a:lnTo>
                  <a:pt x="4500" y="2935"/>
                </a:lnTo>
                <a:lnTo>
                  <a:pt x="4501" y="2938"/>
                </a:lnTo>
                <a:lnTo>
                  <a:pt x="4502" y="2941"/>
                </a:lnTo>
                <a:lnTo>
                  <a:pt x="4501" y="2943"/>
                </a:lnTo>
                <a:lnTo>
                  <a:pt x="4500" y="2945"/>
                </a:lnTo>
                <a:lnTo>
                  <a:pt x="4499" y="2946"/>
                </a:lnTo>
                <a:lnTo>
                  <a:pt x="4495" y="2946"/>
                </a:lnTo>
                <a:lnTo>
                  <a:pt x="4490" y="2946"/>
                </a:lnTo>
                <a:lnTo>
                  <a:pt x="4497" y="2962"/>
                </a:lnTo>
                <a:lnTo>
                  <a:pt x="4503" y="2977"/>
                </a:lnTo>
                <a:lnTo>
                  <a:pt x="4512" y="2974"/>
                </a:lnTo>
                <a:lnTo>
                  <a:pt x="4520" y="2973"/>
                </a:lnTo>
                <a:lnTo>
                  <a:pt x="4529" y="2971"/>
                </a:lnTo>
                <a:lnTo>
                  <a:pt x="4537" y="2970"/>
                </a:lnTo>
                <a:lnTo>
                  <a:pt x="4542" y="2970"/>
                </a:lnTo>
                <a:lnTo>
                  <a:pt x="4546" y="2971"/>
                </a:lnTo>
                <a:lnTo>
                  <a:pt x="4547" y="2973"/>
                </a:lnTo>
                <a:lnTo>
                  <a:pt x="4548" y="2975"/>
                </a:lnTo>
                <a:lnTo>
                  <a:pt x="4548" y="2977"/>
                </a:lnTo>
                <a:lnTo>
                  <a:pt x="4548" y="2980"/>
                </a:lnTo>
                <a:lnTo>
                  <a:pt x="4548" y="2980"/>
                </a:lnTo>
                <a:lnTo>
                  <a:pt x="4548" y="2979"/>
                </a:lnTo>
                <a:lnTo>
                  <a:pt x="4557" y="2976"/>
                </a:lnTo>
                <a:lnTo>
                  <a:pt x="4565" y="2972"/>
                </a:lnTo>
                <a:lnTo>
                  <a:pt x="4572" y="2968"/>
                </a:lnTo>
                <a:lnTo>
                  <a:pt x="4579" y="2963"/>
                </a:lnTo>
                <a:lnTo>
                  <a:pt x="4591" y="2953"/>
                </a:lnTo>
                <a:lnTo>
                  <a:pt x="4604" y="2940"/>
                </a:lnTo>
                <a:lnTo>
                  <a:pt x="4615" y="2929"/>
                </a:lnTo>
                <a:lnTo>
                  <a:pt x="4627" y="2917"/>
                </a:lnTo>
                <a:lnTo>
                  <a:pt x="4639" y="2906"/>
                </a:lnTo>
                <a:lnTo>
                  <a:pt x="4653" y="2896"/>
                </a:lnTo>
                <a:lnTo>
                  <a:pt x="4668" y="2883"/>
                </a:lnTo>
                <a:lnTo>
                  <a:pt x="4683" y="2870"/>
                </a:lnTo>
                <a:lnTo>
                  <a:pt x="4699" y="2857"/>
                </a:lnTo>
                <a:lnTo>
                  <a:pt x="4715" y="2845"/>
                </a:lnTo>
                <a:lnTo>
                  <a:pt x="4720" y="2841"/>
                </a:lnTo>
                <a:lnTo>
                  <a:pt x="4726" y="2836"/>
                </a:lnTo>
                <a:lnTo>
                  <a:pt x="4733" y="2833"/>
                </a:lnTo>
                <a:lnTo>
                  <a:pt x="4741" y="2832"/>
                </a:lnTo>
                <a:lnTo>
                  <a:pt x="4748" y="2821"/>
                </a:lnTo>
                <a:lnTo>
                  <a:pt x="4757" y="2811"/>
                </a:lnTo>
                <a:lnTo>
                  <a:pt x="4766" y="2801"/>
                </a:lnTo>
                <a:lnTo>
                  <a:pt x="4774" y="2791"/>
                </a:lnTo>
                <a:lnTo>
                  <a:pt x="4769" y="2791"/>
                </a:lnTo>
                <a:lnTo>
                  <a:pt x="4765" y="2792"/>
                </a:lnTo>
                <a:lnTo>
                  <a:pt x="4761" y="2795"/>
                </a:lnTo>
                <a:lnTo>
                  <a:pt x="4757" y="2797"/>
                </a:lnTo>
                <a:lnTo>
                  <a:pt x="4753" y="2800"/>
                </a:lnTo>
                <a:lnTo>
                  <a:pt x="4749" y="2803"/>
                </a:lnTo>
                <a:lnTo>
                  <a:pt x="4745" y="2805"/>
                </a:lnTo>
                <a:lnTo>
                  <a:pt x="4741" y="2806"/>
                </a:lnTo>
                <a:lnTo>
                  <a:pt x="4739" y="2810"/>
                </a:lnTo>
                <a:lnTo>
                  <a:pt x="4736" y="2813"/>
                </a:lnTo>
                <a:lnTo>
                  <a:pt x="4734" y="2815"/>
                </a:lnTo>
                <a:lnTo>
                  <a:pt x="4731" y="2816"/>
                </a:lnTo>
                <a:lnTo>
                  <a:pt x="4725" y="2817"/>
                </a:lnTo>
                <a:lnTo>
                  <a:pt x="4718" y="2816"/>
                </a:lnTo>
                <a:lnTo>
                  <a:pt x="4720" y="2811"/>
                </a:lnTo>
                <a:lnTo>
                  <a:pt x="4723" y="2807"/>
                </a:lnTo>
                <a:lnTo>
                  <a:pt x="4727" y="2803"/>
                </a:lnTo>
                <a:lnTo>
                  <a:pt x="4732" y="2801"/>
                </a:lnTo>
                <a:lnTo>
                  <a:pt x="4747" y="2788"/>
                </a:lnTo>
                <a:lnTo>
                  <a:pt x="4761" y="2775"/>
                </a:lnTo>
                <a:lnTo>
                  <a:pt x="4774" y="2762"/>
                </a:lnTo>
                <a:lnTo>
                  <a:pt x="4788" y="2747"/>
                </a:lnTo>
                <a:lnTo>
                  <a:pt x="4790" y="2745"/>
                </a:lnTo>
                <a:lnTo>
                  <a:pt x="4792" y="2744"/>
                </a:lnTo>
                <a:lnTo>
                  <a:pt x="4794" y="2743"/>
                </a:lnTo>
                <a:lnTo>
                  <a:pt x="4796" y="2742"/>
                </a:lnTo>
                <a:lnTo>
                  <a:pt x="4800" y="2743"/>
                </a:lnTo>
                <a:lnTo>
                  <a:pt x="4804" y="2745"/>
                </a:lnTo>
                <a:lnTo>
                  <a:pt x="4812" y="2751"/>
                </a:lnTo>
                <a:lnTo>
                  <a:pt x="4820" y="2756"/>
                </a:lnTo>
                <a:lnTo>
                  <a:pt x="4825" y="2748"/>
                </a:lnTo>
                <a:lnTo>
                  <a:pt x="4832" y="2741"/>
                </a:lnTo>
                <a:lnTo>
                  <a:pt x="4838" y="2733"/>
                </a:lnTo>
                <a:lnTo>
                  <a:pt x="4845" y="2725"/>
                </a:lnTo>
                <a:lnTo>
                  <a:pt x="4851" y="2718"/>
                </a:lnTo>
                <a:lnTo>
                  <a:pt x="4857" y="2711"/>
                </a:lnTo>
                <a:lnTo>
                  <a:pt x="4862" y="2703"/>
                </a:lnTo>
                <a:lnTo>
                  <a:pt x="4867" y="2695"/>
                </a:lnTo>
                <a:lnTo>
                  <a:pt x="4876" y="2695"/>
                </a:lnTo>
                <a:lnTo>
                  <a:pt x="4881" y="2694"/>
                </a:lnTo>
                <a:lnTo>
                  <a:pt x="4885" y="2687"/>
                </a:lnTo>
                <a:lnTo>
                  <a:pt x="4890" y="2680"/>
                </a:lnTo>
                <a:lnTo>
                  <a:pt x="4896" y="2674"/>
                </a:lnTo>
                <a:lnTo>
                  <a:pt x="4902" y="2667"/>
                </a:lnTo>
                <a:lnTo>
                  <a:pt x="4915" y="2657"/>
                </a:lnTo>
                <a:lnTo>
                  <a:pt x="4929" y="2647"/>
                </a:lnTo>
                <a:lnTo>
                  <a:pt x="4929" y="2647"/>
                </a:lnTo>
                <a:lnTo>
                  <a:pt x="4929" y="2647"/>
                </a:lnTo>
                <a:lnTo>
                  <a:pt x="4940" y="2631"/>
                </a:lnTo>
                <a:lnTo>
                  <a:pt x="4951" y="2614"/>
                </a:lnTo>
                <a:lnTo>
                  <a:pt x="4963" y="2599"/>
                </a:lnTo>
                <a:lnTo>
                  <a:pt x="4977" y="2584"/>
                </a:lnTo>
                <a:lnTo>
                  <a:pt x="4990" y="2570"/>
                </a:lnTo>
                <a:lnTo>
                  <a:pt x="5005" y="2556"/>
                </a:lnTo>
                <a:lnTo>
                  <a:pt x="5021" y="2544"/>
                </a:lnTo>
                <a:lnTo>
                  <a:pt x="5039" y="2534"/>
                </a:lnTo>
                <a:lnTo>
                  <a:pt x="5039" y="2531"/>
                </a:lnTo>
                <a:lnTo>
                  <a:pt x="5040" y="2529"/>
                </a:lnTo>
                <a:lnTo>
                  <a:pt x="5041" y="2528"/>
                </a:lnTo>
                <a:lnTo>
                  <a:pt x="5043" y="2527"/>
                </a:lnTo>
                <a:lnTo>
                  <a:pt x="5047" y="2525"/>
                </a:lnTo>
                <a:lnTo>
                  <a:pt x="5051" y="2522"/>
                </a:lnTo>
                <a:lnTo>
                  <a:pt x="5053" y="2519"/>
                </a:lnTo>
                <a:lnTo>
                  <a:pt x="5055" y="2516"/>
                </a:lnTo>
                <a:lnTo>
                  <a:pt x="5058" y="2509"/>
                </a:lnTo>
                <a:lnTo>
                  <a:pt x="5061" y="2499"/>
                </a:lnTo>
                <a:lnTo>
                  <a:pt x="5062" y="2499"/>
                </a:lnTo>
                <a:lnTo>
                  <a:pt x="5062" y="2499"/>
                </a:lnTo>
                <a:lnTo>
                  <a:pt x="5074" y="2488"/>
                </a:lnTo>
                <a:lnTo>
                  <a:pt x="5085" y="2478"/>
                </a:lnTo>
                <a:lnTo>
                  <a:pt x="5091" y="2472"/>
                </a:lnTo>
                <a:lnTo>
                  <a:pt x="5096" y="2466"/>
                </a:lnTo>
                <a:lnTo>
                  <a:pt x="5100" y="2460"/>
                </a:lnTo>
                <a:lnTo>
                  <a:pt x="5104" y="2452"/>
                </a:lnTo>
                <a:lnTo>
                  <a:pt x="5108" y="2448"/>
                </a:lnTo>
                <a:lnTo>
                  <a:pt x="5111" y="2446"/>
                </a:lnTo>
                <a:lnTo>
                  <a:pt x="5114" y="2446"/>
                </a:lnTo>
                <a:lnTo>
                  <a:pt x="5117" y="2446"/>
                </a:lnTo>
                <a:lnTo>
                  <a:pt x="5124" y="2446"/>
                </a:lnTo>
                <a:lnTo>
                  <a:pt x="5130" y="2445"/>
                </a:lnTo>
                <a:lnTo>
                  <a:pt x="5130" y="2447"/>
                </a:lnTo>
                <a:lnTo>
                  <a:pt x="5131" y="2448"/>
                </a:lnTo>
                <a:lnTo>
                  <a:pt x="5131" y="2455"/>
                </a:lnTo>
                <a:lnTo>
                  <a:pt x="5130" y="2461"/>
                </a:lnTo>
                <a:lnTo>
                  <a:pt x="5128" y="2466"/>
                </a:lnTo>
                <a:lnTo>
                  <a:pt x="5126" y="2470"/>
                </a:lnTo>
                <a:lnTo>
                  <a:pt x="5119" y="2479"/>
                </a:lnTo>
                <a:lnTo>
                  <a:pt x="5112" y="2488"/>
                </a:lnTo>
                <a:lnTo>
                  <a:pt x="5105" y="2496"/>
                </a:lnTo>
                <a:lnTo>
                  <a:pt x="5098" y="2503"/>
                </a:lnTo>
                <a:lnTo>
                  <a:pt x="5094" y="2505"/>
                </a:lnTo>
                <a:lnTo>
                  <a:pt x="5090" y="2509"/>
                </a:lnTo>
                <a:lnTo>
                  <a:pt x="5085" y="2510"/>
                </a:lnTo>
                <a:lnTo>
                  <a:pt x="5080" y="2510"/>
                </a:lnTo>
                <a:lnTo>
                  <a:pt x="5081" y="2515"/>
                </a:lnTo>
                <a:lnTo>
                  <a:pt x="5080" y="2520"/>
                </a:lnTo>
                <a:lnTo>
                  <a:pt x="5080" y="2521"/>
                </a:lnTo>
                <a:lnTo>
                  <a:pt x="5080" y="2521"/>
                </a:lnTo>
                <a:lnTo>
                  <a:pt x="5083" y="2521"/>
                </a:lnTo>
                <a:lnTo>
                  <a:pt x="5086" y="2519"/>
                </a:lnTo>
                <a:lnTo>
                  <a:pt x="5088" y="2517"/>
                </a:lnTo>
                <a:lnTo>
                  <a:pt x="5090" y="2515"/>
                </a:lnTo>
                <a:lnTo>
                  <a:pt x="5094" y="2509"/>
                </a:lnTo>
                <a:lnTo>
                  <a:pt x="5099" y="2504"/>
                </a:lnTo>
                <a:lnTo>
                  <a:pt x="5103" y="2502"/>
                </a:lnTo>
                <a:lnTo>
                  <a:pt x="5107" y="2502"/>
                </a:lnTo>
                <a:lnTo>
                  <a:pt x="5109" y="2502"/>
                </a:lnTo>
                <a:lnTo>
                  <a:pt x="5109" y="2503"/>
                </a:lnTo>
                <a:lnTo>
                  <a:pt x="5110" y="2505"/>
                </a:lnTo>
                <a:lnTo>
                  <a:pt x="5110" y="2509"/>
                </a:lnTo>
                <a:lnTo>
                  <a:pt x="5105" y="2516"/>
                </a:lnTo>
                <a:lnTo>
                  <a:pt x="5101" y="2523"/>
                </a:lnTo>
                <a:lnTo>
                  <a:pt x="5103" y="2528"/>
                </a:lnTo>
                <a:lnTo>
                  <a:pt x="5105" y="2534"/>
                </a:lnTo>
                <a:lnTo>
                  <a:pt x="5107" y="2536"/>
                </a:lnTo>
                <a:lnTo>
                  <a:pt x="5110" y="2537"/>
                </a:lnTo>
                <a:lnTo>
                  <a:pt x="5113" y="2538"/>
                </a:lnTo>
                <a:lnTo>
                  <a:pt x="5117" y="2538"/>
                </a:lnTo>
                <a:lnTo>
                  <a:pt x="5117" y="2540"/>
                </a:lnTo>
                <a:lnTo>
                  <a:pt x="5117" y="2543"/>
                </a:lnTo>
                <a:lnTo>
                  <a:pt x="5112" y="2544"/>
                </a:lnTo>
                <a:lnTo>
                  <a:pt x="5108" y="2544"/>
                </a:lnTo>
                <a:lnTo>
                  <a:pt x="5104" y="2544"/>
                </a:lnTo>
                <a:lnTo>
                  <a:pt x="5100" y="2543"/>
                </a:lnTo>
                <a:lnTo>
                  <a:pt x="5097" y="2541"/>
                </a:lnTo>
                <a:lnTo>
                  <a:pt x="5095" y="2539"/>
                </a:lnTo>
                <a:lnTo>
                  <a:pt x="5093" y="2535"/>
                </a:lnTo>
                <a:lnTo>
                  <a:pt x="5091" y="2530"/>
                </a:lnTo>
                <a:lnTo>
                  <a:pt x="5091" y="2530"/>
                </a:lnTo>
                <a:lnTo>
                  <a:pt x="5079" y="2542"/>
                </a:lnTo>
                <a:lnTo>
                  <a:pt x="5067" y="2553"/>
                </a:lnTo>
                <a:lnTo>
                  <a:pt x="5063" y="2553"/>
                </a:lnTo>
                <a:lnTo>
                  <a:pt x="5059" y="2553"/>
                </a:lnTo>
                <a:lnTo>
                  <a:pt x="5055" y="2551"/>
                </a:lnTo>
                <a:lnTo>
                  <a:pt x="5053" y="2549"/>
                </a:lnTo>
                <a:lnTo>
                  <a:pt x="5054" y="2545"/>
                </a:lnTo>
                <a:lnTo>
                  <a:pt x="5057" y="2541"/>
                </a:lnTo>
                <a:lnTo>
                  <a:pt x="5051" y="2546"/>
                </a:lnTo>
                <a:lnTo>
                  <a:pt x="5044" y="2551"/>
                </a:lnTo>
                <a:lnTo>
                  <a:pt x="5040" y="2555"/>
                </a:lnTo>
                <a:lnTo>
                  <a:pt x="5036" y="2558"/>
                </a:lnTo>
                <a:lnTo>
                  <a:pt x="5030" y="2561"/>
                </a:lnTo>
                <a:lnTo>
                  <a:pt x="5025" y="2565"/>
                </a:lnTo>
                <a:lnTo>
                  <a:pt x="5021" y="2569"/>
                </a:lnTo>
                <a:lnTo>
                  <a:pt x="5017" y="2573"/>
                </a:lnTo>
                <a:lnTo>
                  <a:pt x="5015" y="2575"/>
                </a:lnTo>
                <a:lnTo>
                  <a:pt x="5013" y="2578"/>
                </a:lnTo>
                <a:lnTo>
                  <a:pt x="5013" y="2582"/>
                </a:lnTo>
                <a:lnTo>
                  <a:pt x="5012" y="2585"/>
                </a:lnTo>
                <a:lnTo>
                  <a:pt x="5008" y="2585"/>
                </a:lnTo>
                <a:lnTo>
                  <a:pt x="5004" y="2586"/>
                </a:lnTo>
                <a:lnTo>
                  <a:pt x="5000" y="2587"/>
                </a:lnTo>
                <a:lnTo>
                  <a:pt x="4997" y="2589"/>
                </a:lnTo>
                <a:lnTo>
                  <a:pt x="4991" y="2593"/>
                </a:lnTo>
                <a:lnTo>
                  <a:pt x="4987" y="2598"/>
                </a:lnTo>
                <a:lnTo>
                  <a:pt x="4979" y="2610"/>
                </a:lnTo>
                <a:lnTo>
                  <a:pt x="4972" y="2624"/>
                </a:lnTo>
                <a:lnTo>
                  <a:pt x="4973" y="2628"/>
                </a:lnTo>
                <a:lnTo>
                  <a:pt x="4974" y="2631"/>
                </a:lnTo>
                <a:lnTo>
                  <a:pt x="4977" y="2632"/>
                </a:lnTo>
                <a:lnTo>
                  <a:pt x="4979" y="2631"/>
                </a:lnTo>
                <a:lnTo>
                  <a:pt x="4982" y="2631"/>
                </a:lnTo>
                <a:lnTo>
                  <a:pt x="4984" y="2629"/>
                </a:lnTo>
                <a:lnTo>
                  <a:pt x="4989" y="2626"/>
                </a:lnTo>
                <a:lnTo>
                  <a:pt x="4994" y="2625"/>
                </a:lnTo>
                <a:lnTo>
                  <a:pt x="4988" y="2635"/>
                </a:lnTo>
                <a:lnTo>
                  <a:pt x="4984" y="2643"/>
                </a:lnTo>
                <a:lnTo>
                  <a:pt x="4987" y="2662"/>
                </a:lnTo>
                <a:lnTo>
                  <a:pt x="4983" y="2663"/>
                </a:lnTo>
                <a:lnTo>
                  <a:pt x="4979" y="2664"/>
                </a:lnTo>
                <a:lnTo>
                  <a:pt x="4978" y="2674"/>
                </a:lnTo>
                <a:lnTo>
                  <a:pt x="4976" y="2679"/>
                </a:lnTo>
                <a:lnTo>
                  <a:pt x="4975" y="2680"/>
                </a:lnTo>
                <a:lnTo>
                  <a:pt x="4973" y="2681"/>
                </a:lnTo>
                <a:lnTo>
                  <a:pt x="4972" y="2681"/>
                </a:lnTo>
                <a:lnTo>
                  <a:pt x="4970" y="2680"/>
                </a:lnTo>
                <a:lnTo>
                  <a:pt x="4965" y="2679"/>
                </a:lnTo>
                <a:lnTo>
                  <a:pt x="4961" y="2677"/>
                </a:lnTo>
                <a:lnTo>
                  <a:pt x="4957" y="2676"/>
                </a:lnTo>
                <a:lnTo>
                  <a:pt x="4953" y="2677"/>
                </a:lnTo>
                <a:lnTo>
                  <a:pt x="4951" y="2675"/>
                </a:lnTo>
                <a:lnTo>
                  <a:pt x="4949" y="2671"/>
                </a:lnTo>
                <a:lnTo>
                  <a:pt x="4948" y="2668"/>
                </a:lnTo>
                <a:lnTo>
                  <a:pt x="4947" y="2665"/>
                </a:lnTo>
                <a:lnTo>
                  <a:pt x="4945" y="2658"/>
                </a:lnTo>
                <a:lnTo>
                  <a:pt x="4945" y="2652"/>
                </a:lnTo>
                <a:lnTo>
                  <a:pt x="4943" y="2653"/>
                </a:lnTo>
                <a:lnTo>
                  <a:pt x="4942" y="2653"/>
                </a:lnTo>
                <a:lnTo>
                  <a:pt x="4944" y="2660"/>
                </a:lnTo>
                <a:lnTo>
                  <a:pt x="4944" y="2668"/>
                </a:lnTo>
                <a:lnTo>
                  <a:pt x="4945" y="2672"/>
                </a:lnTo>
                <a:lnTo>
                  <a:pt x="4944" y="2676"/>
                </a:lnTo>
                <a:lnTo>
                  <a:pt x="4942" y="2678"/>
                </a:lnTo>
                <a:lnTo>
                  <a:pt x="4940" y="2679"/>
                </a:lnTo>
                <a:lnTo>
                  <a:pt x="4935" y="2681"/>
                </a:lnTo>
                <a:lnTo>
                  <a:pt x="4929" y="2683"/>
                </a:lnTo>
                <a:lnTo>
                  <a:pt x="4929" y="2682"/>
                </a:lnTo>
                <a:lnTo>
                  <a:pt x="4928" y="2682"/>
                </a:lnTo>
                <a:lnTo>
                  <a:pt x="4926" y="2681"/>
                </a:lnTo>
                <a:lnTo>
                  <a:pt x="4930" y="2705"/>
                </a:lnTo>
                <a:lnTo>
                  <a:pt x="4935" y="2704"/>
                </a:lnTo>
                <a:lnTo>
                  <a:pt x="4934" y="2710"/>
                </a:lnTo>
                <a:lnTo>
                  <a:pt x="4933" y="2714"/>
                </a:lnTo>
                <a:lnTo>
                  <a:pt x="4932" y="2718"/>
                </a:lnTo>
                <a:lnTo>
                  <a:pt x="4930" y="2721"/>
                </a:lnTo>
                <a:lnTo>
                  <a:pt x="4926" y="2724"/>
                </a:lnTo>
                <a:lnTo>
                  <a:pt x="4922" y="2726"/>
                </a:lnTo>
                <a:lnTo>
                  <a:pt x="4916" y="2727"/>
                </a:lnTo>
                <a:lnTo>
                  <a:pt x="4911" y="2728"/>
                </a:lnTo>
                <a:lnTo>
                  <a:pt x="4909" y="2730"/>
                </a:lnTo>
                <a:lnTo>
                  <a:pt x="4907" y="2731"/>
                </a:lnTo>
                <a:lnTo>
                  <a:pt x="4905" y="2733"/>
                </a:lnTo>
                <a:lnTo>
                  <a:pt x="4904" y="2736"/>
                </a:lnTo>
                <a:lnTo>
                  <a:pt x="4899" y="2734"/>
                </a:lnTo>
                <a:lnTo>
                  <a:pt x="4896" y="2731"/>
                </a:lnTo>
                <a:lnTo>
                  <a:pt x="4894" y="2726"/>
                </a:lnTo>
                <a:lnTo>
                  <a:pt x="4892" y="2721"/>
                </a:lnTo>
                <a:lnTo>
                  <a:pt x="4892" y="2717"/>
                </a:lnTo>
                <a:lnTo>
                  <a:pt x="4892" y="2712"/>
                </a:lnTo>
                <a:lnTo>
                  <a:pt x="4893" y="2708"/>
                </a:lnTo>
                <a:lnTo>
                  <a:pt x="4894" y="2705"/>
                </a:lnTo>
                <a:lnTo>
                  <a:pt x="4887" y="2714"/>
                </a:lnTo>
                <a:lnTo>
                  <a:pt x="4880" y="2723"/>
                </a:lnTo>
                <a:lnTo>
                  <a:pt x="4878" y="2724"/>
                </a:lnTo>
                <a:lnTo>
                  <a:pt x="4876" y="2725"/>
                </a:lnTo>
                <a:lnTo>
                  <a:pt x="4879" y="2733"/>
                </a:lnTo>
                <a:lnTo>
                  <a:pt x="4882" y="2739"/>
                </a:lnTo>
                <a:lnTo>
                  <a:pt x="4877" y="2747"/>
                </a:lnTo>
                <a:lnTo>
                  <a:pt x="4870" y="2753"/>
                </a:lnTo>
                <a:lnTo>
                  <a:pt x="4866" y="2756"/>
                </a:lnTo>
                <a:lnTo>
                  <a:pt x="4861" y="2759"/>
                </a:lnTo>
                <a:lnTo>
                  <a:pt x="4853" y="2761"/>
                </a:lnTo>
                <a:lnTo>
                  <a:pt x="4843" y="2763"/>
                </a:lnTo>
                <a:lnTo>
                  <a:pt x="4843" y="2763"/>
                </a:lnTo>
                <a:lnTo>
                  <a:pt x="4843" y="2763"/>
                </a:lnTo>
                <a:lnTo>
                  <a:pt x="4845" y="2774"/>
                </a:lnTo>
                <a:lnTo>
                  <a:pt x="4847" y="2786"/>
                </a:lnTo>
                <a:lnTo>
                  <a:pt x="4852" y="2785"/>
                </a:lnTo>
                <a:lnTo>
                  <a:pt x="4857" y="2783"/>
                </a:lnTo>
                <a:lnTo>
                  <a:pt x="4857" y="2778"/>
                </a:lnTo>
                <a:lnTo>
                  <a:pt x="4858" y="2772"/>
                </a:lnTo>
                <a:lnTo>
                  <a:pt x="4856" y="2762"/>
                </a:lnTo>
                <a:lnTo>
                  <a:pt x="4848" y="2775"/>
                </a:lnTo>
                <a:lnTo>
                  <a:pt x="4839" y="2788"/>
                </a:lnTo>
                <a:lnTo>
                  <a:pt x="4828" y="2799"/>
                </a:lnTo>
                <a:lnTo>
                  <a:pt x="4817" y="2809"/>
                </a:lnTo>
                <a:lnTo>
                  <a:pt x="4806" y="2819"/>
                </a:lnTo>
                <a:lnTo>
                  <a:pt x="4795" y="2829"/>
                </a:lnTo>
                <a:lnTo>
                  <a:pt x="4785" y="2841"/>
                </a:lnTo>
                <a:lnTo>
                  <a:pt x="4774" y="2852"/>
                </a:lnTo>
                <a:lnTo>
                  <a:pt x="4771" y="2854"/>
                </a:lnTo>
                <a:lnTo>
                  <a:pt x="4768" y="2855"/>
                </a:lnTo>
                <a:lnTo>
                  <a:pt x="4765" y="2855"/>
                </a:lnTo>
                <a:lnTo>
                  <a:pt x="4762" y="2855"/>
                </a:lnTo>
                <a:lnTo>
                  <a:pt x="4756" y="2854"/>
                </a:lnTo>
                <a:lnTo>
                  <a:pt x="4749" y="2855"/>
                </a:lnTo>
                <a:lnTo>
                  <a:pt x="4748" y="2857"/>
                </a:lnTo>
                <a:lnTo>
                  <a:pt x="4746" y="2859"/>
                </a:lnTo>
                <a:lnTo>
                  <a:pt x="4742" y="2861"/>
                </a:lnTo>
                <a:lnTo>
                  <a:pt x="4739" y="2863"/>
                </a:lnTo>
                <a:lnTo>
                  <a:pt x="4736" y="2864"/>
                </a:lnTo>
                <a:lnTo>
                  <a:pt x="4735" y="2865"/>
                </a:lnTo>
                <a:lnTo>
                  <a:pt x="4734" y="2866"/>
                </a:lnTo>
                <a:lnTo>
                  <a:pt x="4734" y="2868"/>
                </a:lnTo>
                <a:lnTo>
                  <a:pt x="4738" y="2872"/>
                </a:lnTo>
                <a:lnTo>
                  <a:pt x="4744" y="2876"/>
                </a:lnTo>
                <a:lnTo>
                  <a:pt x="4746" y="2879"/>
                </a:lnTo>
                <a:lnTo>
                  <a:pt x="4747" y="2881"/>
                </a:lnTo>
                <a:lnTo>
                  <a:pt x="4747" y="2884"/>
                </a:lnTo>
                <a:lnTo>
                  <a:pt x="4747" y="2887"/>
                </a:lnTo>
                <a:lnTo>
                  <a:pt x="4744" y="2892"/>
                </a:lnTo>
                <a:lnTo>
                  <a:pt x="4740" y="2898"/>
                </a:lnTo>
                <a:lnTo>
                  <a:pt x="4723" y="2913"/>
                </a:lnTo>
                <a:lnTo>
                  <a:pt x="4707" y="2930"/>
                </a:lnTo>
                <a:lnTo>
                  <a:pt x="4690" y="2947"/>
                </a:lnTo>
                <a:lnTo>
                  <a:pt x="4674" y="2966"/>
                </a:lnTo>
                <a:lnTo>
                  <a:pt x="4658" y="2983"/>
                </a:lnTo>
                <a:lnTo>
                  <a:pt x="4640" y="2999"/>
                </a:lnTo>
                <a:lnTo>
                  <a:pt x="4631" y="3007"/>
                </a:lnTo>
                <a:lnTo>
                  <a:pt x="4622" y="3014"/>
                </a:lnTo>
                <a:lnTo>
                  <a:pt x="4613" y="3020"/>
                </a:lnTo>
                <a:lnTo>
                  <a:pt x="4603" y="3026"/>
                </a:lnTo>
                <a:lnTo>
                  <a:pt x="4600" y="3029"/>
                </a:lnTo>
                <a:lnTo>
                  <a:pt x="4597" y="3033"/>
                </a:lnTo>
                <a:lnTo>
                  <a:pt x="4595" y="3038"/>
                </a:lnTo>
                <a:lnTo>
                  <a:pt x="4593" y="3044"/>
                </a:lnTo>
                <a:lnTo>
                  <a:pt x="4591" y="3050"/>
                </a:lnTo>
                <a:lnTo>
                  <a:pt x="4588" y="3054"/>
                </a:lnTo>
                <a:lnTo>
                  <a:pt x="4586" y="3056"/>
                </a:lnTo>
                <a:lnTo>
                  <a:pt x="4584" y="3058"/>
                </a:lnTo>
                <a:lnTo>
                  <a:pt x="4581" y="3060"/>
                </a:lnTo>
                <a:lnTo>
                  <a:pt x="4578" y="3061"/>
                </a:lnTo>
                <a:lnTo>
                  <a:pt x="4578" y="3061"/>
                </a:lnTo>
                <a:lnTo>
                  <a:pt x="4577" y="3061"/>
                </a:lnTo>
                <a:lnTo>
                  <a:pt x="4576" y="3058"/>
                </a:lnTo>
                <a:lnTo>
                  <a:pt x="4575" y="3058"/>
                </a:lnTo>
                <a:lnTo>
                  <a:pt x="4574" y="3058"/>
                </a:lnTo>
                <a:lnTo>
                  <a:pt x="4573" y="3060"/>
                </a:lnTo>
                <a:lnTo>
                  <a:pt x="4572" y="3062"/>
                </a:lnTo>
                <a:lnTo>
                  <a:pt x="4574" y="3064"/>
                </a:lnTo>
                <a:lnTo>
                  <a:pt x="4576" y="3065"/>
                </a:lnTo>
                <a:lnTo>
                  <a:pt x="4577" y="3065"/>
                </a:lnTo>
                <a:lnTo>
                  <a:pt x="4579" y="3064"/>
                </a:lnTo>
                <a:lnTo>
                  <a:pt x="4579" y="3064"/>
                </a:lnTo>
                <a:lnTo>
                  <a:pt x="4580" y="3065"/>
                </a:lnTo>
                <a:lnTo>
                  <a:pt x="4580" y="3066"/>
                </a:lnTo>
                <a:lnTo>
                  <a:pt x="4581" y="3069"/>
                </a:lnTo>
                <a:lnTo>
                  <a:pt x="4576" y="3070"/>
                </a:lnTo>
                <a:lnTo>
                  <a:pt x="4571" y="3070"/>
                </a:lnTo>
                <a:lnTo>
                  <a:pt x="4567" y="3069"/>
                </a:lnTo>
                <a:lnTo>
                  <a:pt x="4562" y="3067"/>
                </a:lnTo>
                <a:lnTo>
                  <a:pt x="4554" y="3063"/>
                </a:lnTo>
                <a:lnTo>
                  <a:pt x="4545" y="3060"/>
                </a:lnTo>
                <a:lnTo>
                  <a:pt x="4543" y="3063"/>
                </a:lnTo>
                <a:lnTo>
                  <a:pt x="4540" y="3065"/>
                </a:lnTo>
                <a:lnTo>
                  <a:pt x="4546" y="3099"/>
                </a:lnTo>
                <a:lnTo>
                  <a:pt x="4550" y="3098"/>
                </a:lnTo>
                <a:lnTo>
                  <a:pt x="4555" y="3097"/>
                </a:lnTo>
                <a:lnTo>
                  <a:pt x="4555" y="3099"/>
                </a:lnTo>
                <a:lnTo>
                  <a:pt x="4557" y="3102"/>
                </a:lnTo>
                <a:lnTo>
                  <a:pt x="4557" y="3104"/>
                </a:lnTo>
                <a:lnTo>
                  <a:pt x="4556" y="3106"/>
                </a:lnTo>
                <a:lnTo>
                  <a:pt x="4552" y="3108"/>
                </a:lnTo>
                <a:lnTo>
                  <a:pt x="4548" y="3111"/>
                </a:lnTo>
                <a:lnTo>
                  <a:pt x="4543" y="3105"/>
                </a:lnTo>
                <a:lnTo>
                  <a:pt x="4538" y="3095"/>
                </a:lnTo>
                <a:lnTo>
                  <a:pt x="4534" y="3085"/>
                </a:lnTo>
                <a:lnTo>
                  <a:pt x="4530" y="3078"/>
                </a:lnTo>
                <a:lnTo>
                  <a:pt x="4528" y="3073"/>
                </a:lnTo>
                <a:lnTo>
                  <a:pt x="4526" y="3071"/>
                </a:lnTo>
                <a:lnTo>
                  <a:pt x="4523" y="3069"/>
                </a:lnTo>
                <a:lnTo>
                  <a:pt x="4521" y="3069"/>
                </a:lnTo>
                <a:lnTo>
                  <a:pt x="4519" y="3070"/>
                </a:lnTo>
                <a:lnTo>
                  <a:pt x="4516" y="3071"/>
                </a:lnTo>
                <a:lnTo>
                  <a:pt x="4514" y="3074"/>
                </a:lnTo>
                <a:lnTo>
                  <a:pt x="4511" y="3077"/>
                </a:lnTo>
                <a:lnTo>
                  <a:pt x="4509" y="3073"/>
                </a:lnTo>
                <a:lnTo>
                  <a:pt x="4509" y="3069"/>
                </a:lnTo>
                <a:lnTo>
                  <a:pt x="4509" y="3065"/>
                </a:lnTo>
                <a:lnTo>
                  <a:pt x="4511" y="3062"/>
                </a:lnTo>
                <a:lnTo>
                  <a:pt x="4512" y="3058"/>
                </a:lnTo>
                <a:lnTo>
                  <a:pt x="4514" y="3055"/>
                </a:lnTo>
                <a:lnTo>
                  <a:pt x="4514" y="3051"/>
                </a:lnTo>
                <a:lnTo>
                  <a:pt x="4513" y="3048"/>
                </a:lnTo>
                <a:lnTo>
                  <a:pt x="4509" y="3045"/>
                </a:lnTo>
                <a:lnTo>
                  <a:pt x="4505" y="3043"/>
                </a:lnTo>
                <a:lnTo>
                  <a:pt x="4499" y="3041"/>
                </a:lnTo>
                <a:lnTo>
                  <a:pt x="4493" y="3039"/>
                </a:lnTo>
                <a:lnTo>
                  <a:pt x="4488" y="3038"/>
                </a:lnTo>
                <a:lnTo>
                  <a:pt x="4483" y="3035"/>
                </a:lnTo>
                <a:lnTo>
                  <a:pt x="4479" y="3032"/>
                </a:lnTo>
                <a:lnTo>
                  <a:pt x="4474" y="3029"/>
                </a:lnTo>
                <a:lnTo>
                  <a:pt x="4460" y="3020"/>
                </a:lnTo>
                <a:lnTo>
                  <a:pt x="4448" y="3011"/>
                </a:lnTo>
                <a:lnTo>
                  <a:pt x="4442" y="3007"/>
                </a:lnTo>
                <a:lnTo>
                  <a:pt x="4435" y="3003"/>
                </a:lnTo>
                <a:lnTo>
                  <a:pt x="4428" y="3001"/>
                </a:lnTo>
                <a:lnTo>
                  <a:pt x="4421" y="3000"/>
                </a:lnTo>
                <a:lnTo>
                  <a:pt x="4419" y="3003"/>
                </a:lnTo>
                <a:lnTo>
                  <a:pt x="4417" y="3007"/>
                </a:lnTo>
                <a:lnTo>
                  <a:pt x="4413" y="3009"/>
                </a:lnTo>
                <a:lnTo>
                  <a:pt x="4410" y="3009"/>
                </a:lnTo>
                <a:lnTo>
                  <a:pt x="4407" y="3008"/>
                </a:lnTo>
                <a:lnTo>
                  <a:pt x="4405" y="3007"/>
                </a:lnTo>
                <a:lnTo>
                  <a:pt x="4405" y="3005"/>
                </a:lnTo>
                <a:lnTo>
                  <a:pt x="4404" y="3002"/>
                </a:lnTo>
                <a:lnTo>
                  <a:pt x="4405" y="2999"/>
                </a:lnTo>
                <a:lnTo>
                  <a:pt x="4407" y="2994"/>
                </a:lnTo>
                <a:lnTo>
                  <a:pt x="4405" y="2994"/>
                </a:lnTo>
                <a:lnTo>
                  <a:pt x="4404" y="2993"/>
                </a:lnTo>
                <a:lnTo>
                  <a:pt x="4396" y="2987"/>
                </a:lnTo>
                <a:lnTo>
                  <a:pt x="4389" y="2982"/>
                </a:lnTo>
                <a:lnTo>
                  <a:pt x="4382" y="2975"/>
                </a:lnTo>
                <a:lnTo>
                  <a:pt x="4376" y="2968"/>
                </a:lnTo>
                <a:lnTo>
                  <a:pt x="4364" y="2954"/>
                </a:lnTo>
                <a:lnTo>
                  <a:pt x="4352" y="2939"/>
                </a:lnTo>
                <a:lnTo>
                  <a:pt x="4352" y="2938"/>
                </a:lnTo>
                <a:lnTo>
                  <a:pt x="4352" y="2938"/>
                </a:lnTo>
                <a:lnTo>
                  <a:pt x="4349" y="2941"/>
                </a:lnTo>
                <a:lnTo>
                  <a:pt x="4347" y="2943"/>
                </a:lnTo>
                <a:lnTo>
                  <a:pt x="4345" y="2944"/>
                </a:lnTo>
                <a:lnTo>
                  <a:pt x="4344" y="2944"/>
                </a:lnTo>
                <a:lnTo>
                  <a:pt x="4343" y="2944"/>
                </a:lnTo>
                <a:lnTo>
                  <a:pt x="4342" y="2943"/>
                </a:lnTo>
                <a:lnTo>
                  <a:pt x="4339" y="2939"/>
                </a:lnTo>
                <a:lnTo>
                  <a:pt x="4338" y="2934"/>
                </a:lnTo>
                <a:lnTo>
                  <a:pt x="4337" y="2929"/>
                </a:lnTo>
                <a:lnTo>
                  <a:pt x="4339" y="2924"/>
                </a:lnTo>
                <a:lnTo>
                  <a:pt x="4338" y="2923"/>
                </a:lnTo>
                <a:lnTo>
                  <a:pt x="4337" y="2923"/>
                </a:lnTo>
                <a:lnTo>
                  <a:pt x="4333" y="2919"/>
                </a:lnTo>
                <a:lnTo>
                  <a:pt x="4330" y="2918"/>
                </a:lnTo>
                <a:lnTo>
                  <a:pt x="4327" y="2918"/>
                </a:lnTo>
                <a:lnTo>
                  <a:pt x="4325" y="2919"/>
                </a:lnTo>
                <a:lnTo>
                  <a:pt x="4320" y="2923"/>
                </a:lnTo>
                <a:lnTo>
                  <a:pt x="4316" y="2928"/>
                </a:lnTo>
                <a:lnTo>
                  <a:pt x="4317" y="2929"/>
                </a:lnTo>
                <a:lnTo>
                  <a:pt x="4318" y="2930"/>
                </a:lnTo>
                <a:lnTo>
                  <a:pt x="4340" y="2958"/>
                </a:lnTo>
                <a:lnTo>
                  <a:pt x="4362" y="2985"/>
                </a:lnTo>
                <a:lnTo>
                  <a:pt x="4386" y="3012"/>
                </a:lnTo>
                <a:lnTo>
                  <a:pt x="4409" y="3039"/>
                </a:lnTo>
                <a:lnTo>
                  <a:pt x="4418" y="3047"/>
                </a:lnTo>
                <a:lnTo>
                  <a:pt x="4426" y="3055"/>
                </a:lnTo>
                <a:lnTo>
                  <a:pt x="4434" y="3066"/>
                </a:lnTo>
                <a:lnTo>
                  <a:pt x="4441" y="3075"/>
                </a:lnTo>
                <a:lnTo>
                  <a:pt x="4444" y="3081"/>
                </a:lnTo>
                <a:lnTo>
                  <a:pt x="4449" y="3087"/>
                </a:lnTo>
                <a:lnTo>
                  <a:pt x="4454" y="3092"/>
                </a:lnTo>
                <a:lnTo>
                  <a:pt x="4459" y="3096"/>
                </a:lnTo>
                <a:lnTo>
                  <a:pt x="4470" y="3106"/>
                </a:lnTo>
                <a:lnTo>
                  <a:pt x="4479" y="3117"/>
                </a:lnTo>
                <a:lnTo>
                  <a:pt x="4482" y="3119"/>
                </a:lnTo>
                <a:lnTo>
                  <a:pt x="4484" y="3121"/>
                </a:lnTo>
                <a:lnTo>
                  <a:pt x="4485" y="3124"/>
                </a:lnTo>
                <a:lnTo>
                  <a:pt x="4485" y="3126"/>
                </a:lnTo>
                <a:lnTo>
                  <a:pt x="4483" y="3131"/>
                </a:lnTo>
                <a:lnTo>
                  <a:pt x="4480" y="3135"/>
                </a:lnTo>
                <a:lnTo>
                  <a:pt x="4488" y="3138"/>
                </a:lnTo>
                <a:lnTo>
                  <a:pt x="4497" y="3139"/>
                </a:lnTo>
                <a:lnTo>
                  <a:pt x="4500" y="3141"/>
                </a:lnTo>
                <a:lnTo>
                  <a:pt x="4503" y="3144"/>
                </a:lnTo>
                <a:lnTo>
                  <a:pt x="4504" y="3149"/>
                </a:lnTo>
                <a:lnTo>
                  <a:pt x="4503" y="3155"/>
                </a:lnTo>
                <a:lnTo>
                  <a:pt x="4498" y="3159"/>
                </a:lnTo>
                <a:lnTo>
                  <a:pt x="4492" y="3163"/>
                </a:lnTo>
                <a:lnTo>
                  <a:pt x="4490" y="3165"/>
                </a:lnTo>
                <a:lnTo>
                  <a:pt x="4488" y="3166"/>
                </a:lnTo>
                <a:lnTo>
                  <a:pt x="4485" y="3166"/>
                </a:lnTo>
                <a:lnTo>
                  <a:pt x="4483" y="3166"/>
                </a:lnTo>
                <a:lnTo>
                  <a:pt x="4479" y="3164"/>
                </a:lnTo>
                <a:lnTo>
                  <a:pt x="4474" y="3161"/>
                </a:lnTo>
                <a:lnTo>
                  <a:pt x="4472" y="3160"/>
                </a:lnTo>
                <a:lnTo>
                  <a:pt x="4470" y="3160"/>
                </a:lnTo>
                <a:lnTo>
                  <a:pt x="4464" y="3159"/>
                </a:lnTo>
                <a:lnTo>
                  <a:pt x="4458" y="3158"/>
                </a:lnTo>
                <a:lnTo>
                  <a:pt x="4453" y="3159"/>
                </a:lnTo>
                <a:lnTo>
                  <a:pt x="4448" y="3159"/>
                </a:lnTo>
                <a:lnTo>
                  <a:pt x="4446" y="3160"/>
                </a:lnTo>
                <a:lnTo>
                  <a:pt x="4444" y="3160"/>
                </a:lnTo>
                <a:lnTo>
                  <a:pt x="4439" y="3164"/>
                </a:lnTo>
                <a:lnTo>
                  <a:pt x="4435" y="3167"/>
                </a:lnTo>
                <a:lnTo>
                  <a:pt x="4430" y="3168"/>
                </a:lnTo>
                <a:lnTo>
                  <a:pt x="4425" y="3169"/>
                </a:lnTo>
                <a:lnTo>
                  <a:pt x="4421" y="3168"/>
                </a:lnTo>
                <a:lnTo>
                  <a:pt x="4417" y="3166"/>
                </a:lnTo>
                <a:lnTo>
                  <a:pt x="4411" y="3162"/>
                </a:lnTo>
                <a:lnTo>
                  <a:pt x="4407" y="3157"/>
                </a:lnTo>
                <a:lnTo>
                  <a:pt x="4406" y="3155"/>
                </a:lnTo>
                <a:lnTo>
                  <a:pt x="4404" y="3154"/>
                </a:lnTo>
                <a:lnTo>
                  <a:pt x="4403" y="3153"/>
                </a:lnTo>
                <a:lnTo>
                  <a:pt x="4401" y="3153"/>
                </a:lnTo>
                <a:lnTo>
                  <a:pt x="4403" y="3164"/>
                </a:lnTo>
                <a:lnTo>
                  <a:pt x="4405" y="3176"/>
                </a:lnTo>
                <a:lnTo>
                  <a:pt x="4406" y="3181"/>
                </a:lnTo>
                <a:lnTo>
                  <a:pt x="4408" y="3186"/>
                </a:lnTo>
                <a:lnTo>
                  <a:pt x="4411" y="3190"/>
                </a:lnTo>
                <a:lnTo>
                  <a:pt x="4417" y="3194"/>
                </a:lnTo>
                <a:lnTo>
                  <a:pt x="4418" y="3197"/>
                </a:lnTo>
                <a:lnTo>
                  <a:pt x="4418" y="3199"/>
                </a:lnTo>
                <a:lnTo>
                  <a:pt x="4417" y="3201"/>
                </a:lnTo>
                <a:lnTo>
                  <a:pt x="4417" y="3203"/>
                </a:lnTo>
                <a:lnTo>
                  <a:pt x="4413" y="3206"/>
                </a:lnTo>
                <a:lnTo>
                  <a:pt x="4410" y="3209"/>
                </a:lnTo>
                <a:lnTo>
                  <a:pt x="4413" y="3208"/>
                </a:lnTo>
                <a:lnTo>
                  <a:pt x="4418" y="3207"/>
                </a:lnTo>
                <a:lnTo>
                  <a:pt x="4422" y="3207"/>
                </a:lnTo>
                <a:lnTo>
                  <a:pt x="4426" y="3208"/>
                </a:lnTo>
                <a:lnTo>
                  <a:pt x="4426" y="3205"/>
                </a:lnTo>
                <a:lnTo>
                  <a:pt x="4426" y="3203"/>
                </a:lnTo>
                <a:lnTo>
                  <a:pt x="4427" y="3200"/>
                </a:lnTo>
                <a:lnTo>
                  <a:pt x="4428" y="3198"/>
                </a:lnTo>
                <a:lnTo>
                  <a:pt x="4433" y="3194"/>
                </a:lnTo>
                <a:lnTo>
                  <a:pt x="4437" y="3190"/>
                </a:lnTo>
                <a:lnTo>
                  <a:pt x="4440" y="3187"/>
                </a:lnTo>
                <a:lnTo>
                  <a:pt x="4443" y="3184"/>
                </a:lnTo>
                <a:lnTo>
                  <a:pt x="4446" y="3188"/>
                </a:lnTo>
                <a:lnTo>
                  <a:pt x="4447" y="3193"/>
                </a:lnTo>
                <a:lnTo>
                  <a:pt x="4448" y="3197"/>
                </a:lnTo>
                <a:lnTo>
                  <a:pt x="4448" y="3201"/>
                </a:lnTo>
                <a:lnTo>
                  <a:pt x="4446" y="3204"/>
                </a:lnTo>
                <a:lnTo>
                  <a:pt x="4444" y="3208"/>
                </a:lnTo>
                <a:lnTo>
                  <a:pt x="4441" y="3211"/>
                </a:lnTo>
                <a:lnTo>
                  <a:pt x="4436" y="3214"/>
                </a:lnTo>
                <a:lnTo>
                  <a:pt x="4435" y="3217"/>
                </a:lnTo>
                <a:lnTo>
                  <a:pt x="4434" y="3220"/>
                </a:lnTo>
                <a:lnTo>
                  <a:pt x="4435" y="3223"/>
                </a:lnTo>
                <a:lnTo>
                  <a:pt x="4435" y="3228"/>
                </a:lnTo>
                <a:lnTo>
                  <a:pt x="4435" y="3231"/>
                </a:lnTo>
                <a:lnTo>
                  <a:pt x="4434" y="3234"/>
                </a:lnTo>
                <a:lnTo>
                  <a:pt x="4433" y="3237"/>
                </a:lnTo>
                <a:lnTo>
                  <a:pt x="4429" y="3240"/>
                </a:lnTo>
                <a:lnTo>
                  <a:pt x="4425" y="3237"/>
                </a:lnTo>
                <a:lnTo>
                  <a:pt x="4421" y="3235"/>
                </a:lnTo>
                <a:lnTo>
                  <a:pt x="4418" y="3232"/>
                </a:lnTo>
                <a:lnTo>
                  <a:pt x="4416" y="3228"/>
                </a:lnTo>
                <a:lnTo>
                  <a:pt x="4410" y="3220"/>
                </a:lnTo>
                <a:lnTo>
                  <a:pt x="4405" y="3213"/>
                </a:lnTo>
                <a:lnTo>
                  <a:pt x="4395" y="3213"/>
                </a:lnTo>
                <a:lnTo>
                  <a:pt x="4385" y="3212"/>
                </a:lnTo>
                <a:lnTo>
                  <a:pt x="4389" y="3218"/>
                </a:lnTo>
                <a:lnTo>
                  <a:pt x="4391" y="3224"/>
                </a:lnTo>
                <a:lnTo>
                  <a:pt x="4393" y="3231"/>
                </a:lnTo>
                <a:lnTo>
                  <a:pt x="4394" y="3238"/>
                </a:lnTo>
                <a:lnTo>
                  <a:pt x="4396" y="3245"/>
                </a:lnTo>
                <a:lnTo>
                  <a:pt x="4399" y="3251"/>
                </a:lnTo>
                <a:lnTo>
                  <a:pt x="4401" y="3253"/>
                </a:lnTo>
                <a:lnTo>
                  <a:pt x="4403" y="3256"/>
                </a:lnTo>
                <a:lnTo>
                  <a:pt x="4406" y="3258"/>
                </a:lnTo>
                <a:lnTo>
                  <a:pt x="4409" y="3260"/>
                </a:lnTo>
                <a:lnTo>
                  <a:pt x="4410" y="3265"/>
                </a:lnTo>
                <a:lnTo>
                  <a:pt x="4411" y="3269"/>
                </a:lnTo>
                <a:lnTo>
                  <a:pt x="4412" y="3271"/>
                </a:lnTo>
                <a:lnTo>
                  <a:pt x="4413" y="3273"/>
                </a:lnTo>
                <a:lnTo>
                  <a:pt x="4416" y="3275"/>
                </a:lnTo>
                <a:lnTo>
                  <a:pt x="4419" y="3276"/>
                </a:lnTo>
                <a:lnTo>
                  <a:pt x="4421" y="3270"/>
                </a:lnTo>
                <a:lnTo>
                  <a:pt x="4424" y="3266"/>
                </a:lnTo>
                <a:lnTo>
                  <a:pt x="4428" y="3264"/>
                </a:lnTo>
                <a:lnTo>
                  <a:pt x="4433" y="3262"/>
                </a:lnTo>
                <a:lnTo>
                  <a:pt x="4442" y="3261"/>
                </a:lnTo>
                <a:lnTo>
                  <a:pt x="4452" y="3259"/>
                </a:lnTo>
                <a:lnTo>
                  <a:pt x="4451" y="3259"/>
                </a:lnTo>
                <a:lnTo>
                  <a:pt x="4451" y="3258"/>
                </a:lnTo>
                <a:lnTo>
                  <a:pt x="4453" y="3252"/>
                </a:lnTo>
                <a:lnTo>
                  <a:pt x="4455" y="3245"/>
                </a:lnTo>
                <a:lnTo>
                  <a:pt x="4457" y="3239"/>
                </a:lnTo>
                <a:lnTo>
                  <a:pt x="4462" y="3234"/>
                </a:lnTo>
                <a:lnTo>
                  <a:pt x="4466" y="3230"/>
                </a:lnTo>
                <a:lnTo>
                  <a:pt x="4472" y="3227"/>
                </a:lnTo>
                <a:lnTo>
                  <a:pt x="4478" y="3224"/>
                </a:lnTo>
                <a:lnTo>
                  <a:pt x="4486" y="3223"/>
                </a:lnTo>
                <a:lnTo>
                  <a:pt x="4487" y="3224"/>
                </a:lnTo>
                <a:lnTo>
                  <a:pt x="4488" y="3224"/>
                </a:lnTo>
                <a:lnTo>
                  <a:pt x="4488" y="3219"/>
                </a:lnTo>
                <a:lnTo>
                  <a:pt x="4489" y="3215"/>
                </a:lnTo>
                <a:lnTo>
                  <a:pt x="4490" y="3211"/>
                </a:lnTo>
                <a:lnTo>
                  <a:pt x="4492" y="3208"/>
                </a:lnTo>
                <a:lnTo>
                  <a:pt x="4497" y="3204"/>
                </a:lnTo>
                <a:lnTo>
                  <a:pt x="4503" y="3200"/>
                </a:lnTo>
                <a:lnTo>
                  <a:pt x="4510" y="3197"/>
                </a:lnTo>
                <a:lnTo>
                  <a:pt x="4517" y="3194"/>
                </a:lnTo>
                <a:lnTo>
                  <a:pt x="4523" y="3191"/>
                </a:lnTo>
                <a:lnTo>
                  <a:pt x="4528" y="3187"/>
                </a:lnTo>
                <a:lnTo>
                  <a:pt x="4532" y="3190"/>
                </a:lnTo>
                <a:lnTo>
                  <a:pt x="4536" y="3193"/>
                </a:lnTo>
                <a:lnTo>
                  <a:pt x="4538" y="3194"/>
                </a:lnTo>
                <a:lnTo>
                  <a:pt x="4540" y="3193"/>
                </a:lnTo>
                <a:lnTo>
                  <a:pt x="4541" y="3190"/>
                </a:lnTo>
                <a:lnTo>
                  <a:pt x="4542" y="3186"/>
                </a:lnTo>
                <a:lnTo>
                  <a:pt x="4543" y="3180"/>
                </a:lnTo>
                <a:lnTo>
                  <a:pt x="4544" y="3176"/>
                </a:lnTo>
                <a:lnTo>
                  <a:pt x="4547" y="3173"/>
                </a:lnTo>
                <a:lnTo>
                  <a:pt x="4549" y="3171"/>
                </a:lnTo>
                <a:lnTo>
                  <a:pt x="4552" y="3171"/>
                </a:lnTo>
                <a:lnTo>
                  <a:pt x="4557" y="3171"/>
                </a:lnTo>
                <a:lnTo>
                  <a:pt x="4561" y="3172"/>
                </a:lnTo>
                <a:lnTo>
                  <a:pt x="4565" y="3174"/>
                </a:lnTo>
                <a:lnTo>
                  <a:pt x="4573" y="3166"/>
                </a:lnTo>
                <a:lnTo>
                  <a:pt x="4580" y="3158"/>
                </a:lnTo>
                <a:lnTo>
                  <a:pt x="4580" y="3158"/>
                </a:lnTo>
                <a:lnTo>
                  <a:pt x="4584" y="3153"/>
                </a:lnTo>
                <a:lnTo>
                  <a:pt x="4587" y="3147"/>
                </a:lnTo>
                <a:lnTo>
                  <a:pt x="4585" y="3143"/>
                </a:lnTo>
                <a:lnTo>
                  <a:pt x="4580" y="3139"/>
                </a:lnTo>
                <a:lnTo>
                  <a:pt x="4578" y="3136"/>
                </a:lnTo>
                <a:lnTo>
                  <a:pt x="4577" y="3134"/>
                </a:lnTo>
                <a:lnTo>
                  <a:pt x="4578" y="3131"/>
                </a:lnTo>
                <a:lnTo>
                  <a:pt x="4581" y="3128"/>
                </a:lnTo>
                <a:lnTo>
                  <a:pt x="4584" y="3126"/>
                </a:lnTo>
                <a:lnTo>
                  <a:pt x="4587" y="3126"/>
                </a:lnTo>
                <a:lnTo>
                  <a:pt x="4590" y="3126"/>
                </a:lnTo>
                <a:lnTo>
                  <a:pt x="4594" y="3128"/>
                </a:lnTo>
                <a:lnTo>
                  <a:pt x="4597" y="3129"/>
                </a:lnTo>
                <a:lnTo>
                  <a:pt x="4601" y="3131"/>
                </a:lnTo>
                <a:lnTo>
                  <a:pt x="4605" y="3131"/>
                </a:lnTo>
                <a:lnTo>
                  <a:pt x="4608" y="3131"/>
                </a:lnTo>
                <a:lnTo>
                  <a:pt x="4607" y="3136"/>
                </a:lnTo>
                <a:lnTo>
                  <a:pt x="4605" y="3141"/>
                </a:lnTo>
                <a:lnTo>
                  <a:pt x="4602" y="3146"/>
                </a:lnTo>
                <a:lnTo>
                  <a:pt x="4600" y="3150"/>
                </a:lnTo>
                <a:lnTo>
                  <a:pt x="4596" y="3154"/>
                </a:lnTo>
                <a:lnTo>
                  <a:pt x="4594" y="3159"/>
                </a:lnTo>
                <a:lnTo>
                  <a:pt x="4593" y="3163"/>
                </a:lnTo>
                <a:lnTo>
                  <a:pt x="4593" y="3168"/>
                </a:lnTo>
                <a:lnTo>
                  <a:pt x="4596" y="3167"/>
                </a:lnTo>
                <a:lnTo>
                  <a:pt x="4598" y="3165"/>
                </a:lnTo>
                <a:lnTo>
                  <a:pt x="4601" y="3164"/>
                </a:lnTo>
                <a:lnTo>
                  <a:pt x="4602" y="3164"/>
                </a:lnTo>
                <a:lnTo>
                  <a:pt x="4604" y="3164"/>
                </a:lnTo>
                <a:lnTo>
                  <a:pt x="4605" y="3166"/>
                </a:lnTo>
                <a:lnTo>
                  <a:pt x="4612" y="3163"/>
                </a:lnTo>
                <a:lnTo>
                  <a:pt x="4618" y="3160"/>
                </a:lnTo>
                <a:lnTo>
                  <a:pt x="4620" y="3158"/>
                </a:lnTo>
                <a:lnTo>
                  <a:pt x="4622" y="3155"/>
                </a:lnTo>
                <a:lnTo>
                  <a:pt x="4624" y="3152"/>
                </a:lnTo>
                <a:lnTo>
                  <a:pt x="4625" y="3148"/>
                </a:lnTo>
                <a:lnTo>
                  <a:pt x="4626" y="3143"/>
                </a:lnTo>
                <a:lnTo>
                  <a:pt x="4628" y="3139"/>
                </a:lnTo>
                <a:lnTo>
                  <a:pt x="4631" y="3137"/>
                </a:lnTo>
                <a:lnTo>
                  <a:pt x="4634" y="3135"/>
                </a:lnTo>
                <a:lnTo>
                  <a:pt x="4642" y="3134"/>
                </a:lnTo>
                <a:lnTo>
                  <a:pt x="4652" y="3134"/>
                </a:lnTo>
                <a:lnTo>
                  <a:pt x="4651" y="3143"/>
                </a:lnTo>
                <a:lnTo>
                  <a:pt x="4648" y="3152"/>
                </a:lnTo>
                <a:lnTo>
                  <a:pt x="4646" y="3156"/>
                </a:lnTo>
                <a:lnTo>
                  <a:pt x="4646" y="3161"/>
                </a:lnTo>
                <a:lnTo>
                  <a:pt x="4646" y="3165"/>
                </a:lnTo>
                <a:lnTo>
                  <a:pt x="4648" y="3169"/>
                </a:lnTo>
                <a:lnTo>
                  <a:pt x="4651" y="3174"/>
                </a:lnTo>
                <a:lnTo>
                  <a:pt x="4655" y="3176"/>
                </a:lnTo>
                <a:lnTo>
                  <a:pt x="4656" y="3178"/>
                </a:lnTo>
                <a:lnTo>
                  <a:pt x="4658" y="3180"/>
                </a:lnTo>
                <a:lnTo>
                  <a:pt x="4658" y="3181"/>
                </a:lnTo>
                <a:lnTo>
                  <a:pt x="4659" y="3184"/>
                </a:lnTo>
                <a:lnTo>
                  <a:pt x="4659" y="3184"/>
                </a:lnTo>
                <a:lnTo>
                  <a:pt x="4659" y="3184"/>
                </a:lnTo>
                <a:lnTo>
                  <a:pt x="4659" y="3178"/>
                </a:lnTo>
                <a:lnTo>
                  <a:pt x="4660" y="3172"/>
                </a:lnTo>
                <a:lnTo>
                  <a:pt x="4661" y="3169"/>
                </a:lnTo>
                <a:lnTo>
                  <a:pt x="4663" y="3167"/>
                </a:lnTo>
                <a:lnTo>
                  <a:pt x="4666" y="3166"/>
                </a:lnTo>
                <a:lnTo>
                  <a:pt x="4670" y="3166"/>
                </a:lnTo>
                <a:lnTo>
                  <a:pt x="4676" y="3164"/>
                </a:lnTo>
                <a:lnTo>
                  <a:pt x="4682" y="3163"/>
                </a:lnTo>
                <a:lnTo>
                  <a:pt x="4683" y="3165"/>
                </a:lnTo>
                <a:lnTo>
                  <a:pt x="4685" y="3167"/>
                </a:lnTo>
                <a:lnTo>
                  <a:pt x="4687" y="3165"/>
                </a:lnTo>
                <a:lnTo>
                  <a:pt x="4688" y="3163"/>
                </a:lnTo>
                <a:lnTo>
                  <a:pt x="4699" y="3151"/>
                </a:lnTo>
                <a:lnTo>
                  <a:pt x="4709" y="3139"/>
                </a:lnTo>
                <a:lnTo>
                  <a:pt x="4714" y="3134"/>
                </a:lnTo>
                <a:lnTo>
                  <a:pt x="4720" y="3128"/>
                </a:lnTo>
                <a:lnTo>
                  <a:pt x="4726" y="3124"/>
                </a:lnTo>
                <a:lnTo>
                  <a:pt x="4733" y="3120"/>
                </a:lnTo>
                <a:lnTo>
                  <a:pt x="4734" y="3120"/>
                </a:lnTo>
                <a:lnTo>
                  <a:pt x="4735" y="3120"/>
                </a:lnTo>
                <a:lnTo>
                  <a:pt x="4735" y="3119"/>
                </a:lnTo>
                <a:lnTo>
                  <a:pt x="4734" y="3119"/>
                </a:lnTo>
                <a:lnTo>
                  <a:pt x="4733" y="3109"/>
                </a:lnTo>
                <a:lnTo>
                  <a:pt x="4734" y="3103"/>
                </a:lnTo>
                <a:lnTo>
                  <a:pt x="4735" y="3100"/>
                </a:lnTo>
                <a:lnTo>
                  <a:pt x="4736" y="3099"/>
                </a:lnTo>
                <a:lnTo>
                  <a:pt x="4739" y="3097"/>
                </a:lnTo>
                <a:lnTo>
                  <a:pt x="4741" y="3096"/>
                </a:lnTo>
                <a:lnTo>
                  <a:pt x="4753" y="3093"/>
                </a:lnTo>
                <a:lnTo>
                  <a:pt x="4772" y="3089"/>
                </a:lnTo>
                <a:lnTo>
                  <a:pt x="4773" y="3094"/>
                </a:lnTo>
                <a:lnTo>
                  <a:pt x="4774" y="3100"/>
                </a:lnTo>
                <a:lnTo>
                  <a:pt x="4773" y="3100"/>
                </a:lnTo>
                <a:lnTo>
                  <a:pt x="4771" y="3100"/>
                </a:lnTo>
                <a:lnTo>
                  <a:pt x="4770" y="3100"/>
                </a:lnTo>
                <a:lnTo>
                  <a:pt x="4769" y="3101"/>
                </a:lnTo>
                <a:lnTo>
                  <a:pt x="4784" y="3088"/>
                </a:lnTo>
                <a:lnTo>
                  <a:pt x="4797" y="3075"/>
                </a:lnTo>
                <a:lnTo>
                  <a:pt x="4811" y="3060"/>
                </a:lnTo>
                <a:lnTo>
                  <a:pt x="4830" y="3042"/>
                </a:lnTo>
                <a:lnTo>
                  <a:pt x="4831" y="3048"/>
                </a:lnTo>
                <a:lnTo>
                  <a:pt x="4833" y="3061"/>
                </a:lnTo>
                <a:lnTo>
                  <a:pt x="4835" y="3073"/>
                </a:lnTo>
                <a:lnTo>
                  <a:pt x="4836" y="3079"/>
                </a:lnTo>
                <a:lnTo>
                  <a:pt x="4837" y="3079"/>
                </a:lnTo>
                <a:lnTo>
                  <a:pt x="4838" y="3079"/>
                </a:lnTo>
                <a:lnTo>
                  <a:pt x="4834" y="3061"/>
                </a:lnTo>
                <a:lnTo>
                  <a:pt x="4846" y="3048"/>
                </a:lnTo>
                <a:lnTo>
                  <a:pt x="4857" y="3036"/>
                </a:lnTo>
                <a:lnTo>
                  <a:pt x="4868" y="3022"/>
                </a:lnTo>
                <a:lnTo>
                  <a:pt x="4880" y="3008"/>
                </a:lnTo>
                <a:lnTo>
                  <a:pt x="4901" y="2978"/>
                </a:lnTo>
                <a:lnTo>
                  <a:pt x="4920" y="2951"/>
                </a:lnTo>
                <a:lnTo>
                  <a:pt x="4926" y="2947"/>
                </a:lnTo>
                <a:lnTo>
                  <a:pt x="4931" y="2945"/>
                </a:lnTo>
                <a:lnTo>
                  <a:pt x="4936" y="2941"/>
                </a:lnTo>
                <a:lnTo>
                  <a:pt x="4940" y="2938"/>
                </a:lnTo>
                <a:lnTo>
                  <a:pt x="4947" y="2929"/>
                </a:lnTo>
                <a:lnTo>
                  <a:pt x="4955" y="2921"/>
                </a:lnTo>
                <a:lnTo>
                  <a:pt x="4961" y="2916"/>
                </a:lnTo>
                <a:lnTo>
                  <a:pt x="4968" y="2912"/>
                </a:lnTo>
                <a:lnTo>
                  <a:pt x="4976" y="2910"/>
                </a:lnTo>
                <a:lnTo>
                  <a:pt x="4983" y="2909"/>
                </a:lnTo>
                <a:lnTo>
                  <a:pt x="4984" y="2904"/>
                </a:lnTo>
                <a:lnTo>
                  <a:pt x="4985" y="2900"/>
                </a:lnTo>
                <a:lnTo>
                  <a:pt x="4987" y="2896"/>
                </a:lnTo>
                <a:lnTo>
                  <a:pt x="4989" y="2892"/>
                </a:lnTo>
                <a:lnTo>
                  <a:pt x="4994" y="2886"/>
                </a:lnTo>
                <a:lnTo>
                  <a:pt x="5000" y="2880"/>
                </a:lnTo>
                <a:lnTo>
                  <a:pt x="5006" y="2875"/>
                </a:lnTo>
                <a:lnTo>
                  <a:pt x="5012" y="2869"/>
                </a:lnTo>
                <a:lnTo>
                  <a:pt x="5019" y="2862"/>
                </a:lnTo>
                <a:lnTo>
                  <a:pt x="5024" y="2855"/>
                </a:lnTo>
                <a:lnTo>
                  <a:pt x="5025" y="2861"/>
                </a:lnTo>
                <a:lnTo>
                  <a:pt x="5026" y="2866"/>
                </a:lnTo>
                <a:lnTo>
                  <a:pt x="5026" y="2871"/>
                </a:lnTo>
                <a:lnTo>
                  <a:pt x="5025" y="2875"/>
                </a:lnTo>
                <a:lnTo>
                  <a:pt x="5024" y="2878"/>
                </a:lnTo>
                <a:lnTo>
                  <a:pt x="5021" y="2881"/>
                </a:lnTo>
                <a:lnTo>
                  <a:pt x="5019" y="2884"/>
                </a:lnTo>
                <a:lnTo>
                  <a:pt x="5016" y="2887"/>
                </a:lnTo>
                <a:lnTo>
                  <a:pt x="5009" y="2891"/>
                </a:lnTo>
                <a:lnTo>
                  <a:pt x="5002" y="2897"/>
                </a:lnTo>
                <a:lnTo>
                  <a:pt x="4997" y="2901"/>
                </a:lnTo>
                <a:lnTo>
                  <a:pt x="4993" y="2907"/>
                </a:lnTo>
                <a:lnTo>
                  <a:pt x="4990" y="2911"/>
                </a:lnTo>
                <a:lnTo>
                  <a:pt x="4986" y="2914"/>
                </a:lnTo>
                <a:lnTo>
                  <a:pt x="4981" y="2916"/>
                </a:lnTo>
                <a:lnTo>
                  <a:pt x="4977" y="2919"/>
                </a:lnTo>
                <a:lnTo>
                  <a:pt x="4973" y="2922"/>
                </a:lnTo>
                <a:lnTo>
                  <a:pt x="4970" y="2925"/>
                </a:lnTo>
                <a:lnTo>
                  <a:pt x="4966" y="2929"/>
                </a:lnTo>
                <a:lnTo>
                  <a:pt x="4965" y="2935"/>
                </a:lnTo>
                <a:lnTo>
                  <a:pt x="4971" y="2942"/>
                </a:lnTo>
                <a:lnTo>
                  <a:pt x="4974" y="2947"/>
                </a:lnTo>
                <a:lnTo>
                  <a:pt x="4974" y="2951"/>
                </a:lnTo>
                <a:lnTo>
                  <a:pt x="4974" y="2953"/>
                </a:lnTo>
                <a:lnTo>
                  <a:pt x="4973" y="2955"/>
                </a:lnTo>
                <a:lnTo>
                  <a:pt x="4972" y="2956"/>
                </a:lnTo>
                <a:lnTo>
                  <a:pt x="4963" y="2962"/>
                </a:lnTo>
                <a:lnTo>
                  <a:pt x="4953" y="2967"/>
                </a:lnTo>
                <a:lnTo>
                  <a:pt x="4950" y="2965"/>
                </a:lnTo>
                <a:lnTo>
                  <a:pt x="4949" y="2962"/>
                </a:lnTo>
                <a:lnTo>
                  <a:pt x="4948" y="2960"/>
                </a:lnTo>
                <a:lnTo>
                  <a:pt x="4947" y="2958"/>
                </a:lnTo>
                <a:lnTo>
                  <a:pt x="4946" y="2959"/>
                </a:lnTo>
                <a:lnTo>
                  <a:pt x="4944" y="2961"/>
                </a:lnTo>
                <a:lnTo>
                  <a:pt x="4943" y="2963"/>
                </a:lnTo>
                <a:lnTo>
                  <a:pt x="4941" y="2965"/>
                </a:lnTo>
                <a:lnTo>
                  <a:pt x="4942" y="2973"/>
                </a:lnTo>
                <a:lnTo>
                  <a:pt x="4943" y="2981"/>
                </a:lnTo>
                <a:lnTo>
                  <a:pt x="4938" y="2985"/>
                </a:lnTo>
                <a:lnTo>
                  <a:pt x="4934" y="2990"/>
                </a:lnTo>
                <a:lnTo>
                  <a:pt x="4931" y="2992"/>
                </a:lnTo>
                <a:lnTo>
                  <a:pt x="4928" y="2992"/>
                </a:lnTo>
                <a:lnTo>
                  <a:pt x="4925" y="2989"/>
                </a:lnTo>
                <a:lnTo>
                  <a:pt x="4920" y="2985"/>
                </a:lnTo>
                <a:lnTo>
                  <a:pt x="4920" y="2985"/>
                </a:lnTo>
                <a:lnTo>
                  <a:pt x="4920" y="2985"/>
                </a:lnTo>
                <a:lnTo>
                  <a:pt x="4920" y="2985"/>
                </a:lnTo>
                <a:lnTo>
                  <a:pt x="4920" y="2985"/>
                </a:lnTo>
                <a:lnTo>
                  <a:pt x="4916" y="2992"/>
                </a:lnTo>
                <a:lnTo>
                  <a:pt x="4912" y="3000"/>
                </a:lnTo>
                <a:lnTo>
                  <a:pt x="4909" y="3003"/>
                </a:lnTo>
                <a:lnTo>
                  <a:pt x="4905" y="3006"/>
                </a:lnTo>
                <a:lnTo>
                  <a:pt x="4900" y="3006"/>
                </a:lnTo>
                <a:lnTo>
                  <a:pt x="4893" y="3005"/>
                </a:lnTo>
                <a:lnTo>
                  <a:pt x="4892" y="3005"/>
                </a:lnTo>
                <a:lnTo>
                  <a:pt x="4890" y="3008"/>
                </a:lnTo>
                <a:lnTo>
                  <a:pt x="4890" y="3011"/>
                </a:lnTo>
                <a:lnTo>
                  <a:pt x="4889" y="3016"/>
                </a:lnTo>
                <a:lnTo>
                  <a:pt x="4888" y="3021"/>
                </a:lnTo>
                <a:lnTo>
                  <a:pt x="4887" y="3026"/>
                </a:lnTo>
                <a:lnTo>
                  <a:pt x="4886" y="3031"/>
                </a:lnTo>
                <a:lnTo>
                  <a:pt x="4884" y="3035"/>
                </a:lnTo>
                <a:lnTo>
                  <a:pt x="4880" y="3042"/>
                </a:lnTo>
                <a:lnTo>
                  <a:pt x="4873" y="3047"/>
                </a:lnTo>
                <a:lnTo>
                  <a:pt x="4870" y="3050"/>
                </a:lnTo>
                <a:lnTo>
                  <a:pt x="4865" y="3053"/>
                </a:lnTo>
                <a:lnTo>
                  <a:pt x="4860" y="3054"/>
                </a:lnTo>
                <a:lnTo>
                  <a:pt x="4855" y="3055"/>
                </a:lnTo>
                <a:lnTo>
                  <a:pt x="4851" y="3057"/>
                </a:lnTo>
                <a:lnTo>
                  <a:pt x="4847" y="3060"/>
                </a:lnTo>
                <a:lnTo>
                  <a:pt x="4845" y="3062"/>
                </a:lnTo>
                <a:lnTo>
                  <a:pt x="4844" y="3064"/>
                </a:lnTo>
                <a:lnTo>
                  <a:pt x="4843" y="3067"/>
                </a:lnTo>
                <a:lnTo>
                  <a:pt x="4843" y="3071"/>
                </a:lnTo>
                <a:lnTo>
                  <a:pt x="4843" y="3073"/>
                </a:lnTo>
                <a:lnTo>
                  <a:pt x="4843" y="3076"/>
                </a:lnTo>
                <a:lnTo>
                  <a:pt x="4840" y="3079"/>
                </a:lnTo>
                <a:lnTo>
                  <a:pt x="4836" y="3082"/>
                </a:lnTo>
                <a:lnTo>
                  <a:pt x="4835" y="3084"/>
                </a:lnTo>
                <a:lnTo>
                  <a:pt x="4833" y="3084"/>
                </a:lnTo>
                <a:lnTo>
                  <a:pt x="4830" y="3085"/>
                </a:lnTo>
                <a:lnTo>
                  <a:pt x="4826" y="3084"/>
                </a:lnTo>
                <a:lnTo>
                  <a:pt x="4819" y="3096"/>
                </a:lnTo>
                <a:lnTo>
                  <a:pt x="4811" y="3106"/>
                </a:lnTo>
                <a:lnTo>
                  <a:pt x="4802" y="3117"/>
                </a:lnTo>
                <a:lnTo>
                  <a:pt x="4793" y="3126"/>
                </a:lnTo>
                <a:lnTo>
                  <a:pt x="4781" y="3135"/>
                </a:lnTo>
                <a:lnTo>
                  <a:pt x="4771" y="3143"/>
                </a:lnTo>
                <a:lnTo>
                  <a:pt x="4759" y="3150"/>
                </a:lnTo>
                <a:lnTo>
                  <a:pt x="4747" y="3157"/>
                </a:lnTo>
                <a:lnTo>
                  <a:pt x="4728" y="3169"/>
                </a:lnTo>
                <a:lnTo>
                  <a:pt x="4710" y="3183"/>
                </a:lnTo>
                <a:lnTo>
                  <a:pt x="4701" y="3190"/>
                </a:lnTo>
                <a:lnTo>
                  <a:pt x="4692" y="3196"/>
                </a:lnTo>
                <a:lnTo>
                  <a:pt x="4681" y="3202"/>
                </a:lnTo>
                <a:lnTo>
                  <a:pt x="4672" y="3207"/>
                </a:lnTo>
                <a:lnTo>
                  <a:pt x="4668" y="3213"/>
                </a:lnTo>
                <a:lnTo>
                  <a:pt x="4665" y="3219"/>
                </a:lnTo>
                <a:lnTo>
                  <a:pt x="4663" y="3222"/>
                </a:lnTo>
                <a:lnTo>
                  <a:pt x="4661" y="3226"/>
                </a:lnTo>
                <a:lnTo>
                  <a:pt x="4658" y="3228"/>
                </a:lnTo>
                <a:lnTo>
                  <a:pt x="4654" y="3230"/>
                </a:lnTo>
                <a:lnTo>
                  <a:pt x="4644" y="3240"/>
                </a:lnTo>
                <a:lnTo>
                  <a:pt x="4634" y="3250"/>
                </a:lnTo>
                <a:lnTo>
                  <a:pt x="4630" y="3255"/>
                </a:lnTo>
                <a:lnTo>
                  <a:pt x="4627" y="3258"/>
                </a:lnTo>
                <a:lnTo>
                  <a:pt x="4624" y="3260"/>
                </a:lnTo>
                <a:lnTo>
                  <a:pt x="4622" y="3260"/>
                </a:lnTo>
                <a:lnTo>
                  <a:pt x="4620" y="3259"/>
                </a:lnTo>
                <a:lnTo>
                  <a:pt x="4618" y="3257"/>
                </a:lnTo>
                <a:lnTo>
                  <a:pt x="4615" y="3253"/>
                </a:lnTo>
                <a:lnTo>
                  <a:pt x="4612" y="3248"/>
                </a:lnTo>
                <a:lnTo>
                  <a:pt x="4609" y="3244"/>
                </a:lnTo>
                <a:lnTo>
                  <a:pt x="4606" y="3241"/>
                </a:lnTo>
                <a:lnTo>
                  <a:pt x="4604" y="3241"/>
                </a:lnTo>
                <a:lnTo>
                  <a:pt x="4602" y="3241"/>
                </a:lnTo>
                <a:lnTo>
                  <a:pt x="4598" y="3242"/>
                </a:lnTo>
                <a:lnTo>
                  <a:pt x="4597" y="3245"/>
                </a:lnTo>
                <a:lnTo>
                  <a:pt x="4595" y="3248"/>
                </a:lnTo>
                <a:lnTo>
                  <a:pt x="4594" y="3253"/>
                </a:lnTo>
                <a:lnTo>
                  <a:pt x="4591" y="3258"/>
                </a:lnTo>
                <a:lnTo>
                  <a:pt x="4588" y="3262"/>
                </a:lnTo>
                <a:lnTo>
                  <a:pt x="4586" y="3262"/>
                </a:lnTo>
                <a:lnTo>
                  <a:pt x="4584" y="3261"/>
                </a:lnTo>
                <a:lnTo>
                  <a:pt x="4581" y="3258"/>
                </a:lnTo>
                <a:lnTo>
                  <a:pt x="4579" y="3256"/>
                </a:lnTo>
                <a:lnTo>
                  <a:pt x="4577" y="3253"/>
                </a:lnTo>
                <a:lnTo>
                  <a:pt x="4576" y="3250"/>
                </a:lnTo>
                <a:lnTo>
                  <a:pt x="4576" y="3246"/>
                </a:lnTo>
                <a:lnTo>
                  <a:pt x="4577" y="3241"/>
                </a:lnTo>
                <a:lnTo>
                  <a:pt x="4583" y="3233"/>
                </a:lnTo>
                <a:lnTo>
                  <a:pt x="4590" y="3224"/>
                </a:lnTo>
                <a:lnTo>
                  <a:pt x="4595" y="3218"/>
                </a:lnTo>
                <a:lnTo>
                  <a:pt x="4601" y="3214"/>
                </a:lnTo>
                <a:lnTo>
                  <a:pt x="4606" y="3212"/>
                </a:lnTo>
                <a:lnTo>
                  <a:pt x="4611" y="3210"/>
                </a:lnTo>
                <a:lnTo>
                  <a:pt x="4617" y="3210"/>
                </a:lnTo>
                <a:lnTo>
                  <a:pt x="4622" y="3211"/>
                </a:lnTo>
                <a:lnTo>
                  <a:pt x="4627" y="3213"/>
                </a:lnTo>
                <a:lnTo>
                  <a:pt x="4633" y="3217"/>
                </a:lnTo>
                <a:lnTo>
                  <a:pt x="4636" y="3218"/>
                </a:lnTo>
                <a:lnTo>
                  <a:pt x="4638" y="3218"/>
                </a:lnTo>
                <a:lnTo>
                  <a:pt x="4640" y="3217"/>
                </a:lnTo>
                <a:lnTo>
                  <a:pt x="4642" y="3216"/>
                </a:lnTo>
                <a:lnTo>
                  <a:pt x="4638" y="3211"/>
                </a:lnTo>
                <a:lnTo>
                  <a:pt x="4635" y="3208"/>
                </a:lnTo>
                <a:lnTo>
                  <a:pt x="4635" y="3204"/>
                </a:lnTo>
                <a:lnTo>
                  <a:pt x="4636" y="3201"/>
                </a:lnTo>
                <a:lnTo>
                  <a:pt x="4641" y="3196"/>
                </a:lnTo>
                <a:lnTo>
                  <a:pt x="4648" y="3191"/>
                </a:lnTo>
                <a:lnTo>
                  <a:pt x="4639" y="3189"/>
                </a:lnTo>
                <a:lnTo>
                  <a:pt x="4631" y="3188"/>
                </a:lnTo>
                <a:lnTo>
                  <a:pt x="4623" y="3189"/>
                </a:lnTo>
                <a:lnTo>
                  <a:pt x="4616" y="3192"/>
                </a:lnTo>
                <a:lnTo>
                  <a:pt x="4616" y="3192"/>
                </a:lnTo>
                <a:lnTo>
                  <a:pt x="4616" y="3192"/>
                </a:lnTo>
                <a:lnTo>
                  <a:pt x="4614" y="3197"/>
                </a:lnTo>
                <a:lnTo>
                  <a:pt x="4612" y="3201"/>
                </a:lnTo>
                <a:lnTo>
                  <a:pt x="4609" y="3205"/>
                </a:lnTo>
                <a:lnTo>
                  <a:pt x="4606" y="3209"/>
                </a:lnTo>
                <a:lnTo>
                  <a:pt x="4597" y="3214"/>
                </a:lnTo>
                <a:lnTo>
                  <a:pt x="4588" y="3217"/>
                </a:lnTo>
                <a:lnTo>
                  <a:pt x="4587" y="3223"/>
                </a:lnTo>
                <a:lnTo>
                  <a:pt x="4585" y="3229"/>
                </a:lnTo>
                <a:lnTo>
                  <a:pt x="4582" y="3233"/>
                </a:lnTo>
                <a:lnTo>
                  <a:pt x="4579" y="3236"/>
                </a:lnTo>
                <a:lnTo>
                  <a:pt x="4571" y="3244"/>
                </a:lnTo>
                <a:lnTo>
                  <a:pt x="4565" y="3252"/>
                </a:lnTo>
                <a:lnTo>
                  <a:pt x="4559" y="3259"/>
                </a:lnTo>
                <a:lnTo>
                  <a:pt x="4552" y="3266"/>
                </a:lnTo>
                <a:lnTo>
                  <a:pt x="4561" y="3260"/>
                </a:lnTo>
                <a:lnTo>
                  <a:pt x="4569" y="3254"/>
                </a:lnTo>
                <a:lnTo>
                  <a:pt x="4575" y="3259"/>
                </a:lnTo>
                <a:lnTo>
                  <a:pt x="4582" y="3264"/>
                </a:lnTo>
                <a:lnTo>
                  <a:pt x="4584" y="3270"/>
                </a:lnTo>
                <a:lnTo>
                  <a:pt x="4585" y="3277"/>
                </a:lnTo>
                <a:lnTo>
                  <a:pt x="4585" y="3281"/>
                </a:lnTo>
                <a:lnTo>
                  <a:pt x="4585" y="3283"/>
                </a:lnTo>
                <a:lnTo>
                  <a:pt x="4583" y="3286"/>
                </a:lnTo>
                <a:lnTo>
                  <a:pt x="4580" y="3288"/>
                </a:lnTo>
                <a:lnTo>
                  <a:pt x="4573" y="3291"/>
                </a:lnTo>
                <a:lnTo>
                  <a:pt x="4565" y="3293"/>
                </a:lnTo>
                <a:lnTo>
                  <a:pt x="4556" y="3293"/>
                </a:lnTo>
                <a:lnTo>
                  <a:pt x="4547" y="3291"/>
                </a:lnTo>
                <a:lnTo>
                  <a:pt x="4542" y="3289"/>
                </a:lnTo>
                <a:lnTo>
                  <a:pt x="4540" y="3287"/>
                </a:lnTo>
                <a:lnTo>
                  <a:pt x="4541" y="3285"/>
                </a:lnTo>
                <a:lnTo>
                  <a:pt x="4542" y="3282"/>
                </a:lnTo>
                <a:lnTo>
                  <a:pt x="4544" y="3279"/>
                </a:lnTo>
                <a:lnTo>
                  <a:pt x="4546" y="3277"/>
                </a:lnTo>
                <a:lnTo>
                  <a:pt x="4548" y="3274"/>
                </a:lnTo>
                <a:lnTo>
                  <a:pt x="4548" y="3272"/>
                </a:lnTo>
                <a:lnTo>
                  <a:pt x="4548" y="3272"/>
                </a:lnTo>
                <a:lnTo>
                  <a:pt x="4547" y="3273"/>
                </a:lnTo>
                <a:lnTo>
                  <a:pt x="4538" y="3279"/>
                </a:lnTo>
                <a:lnTo>
                  <a:pt x="4528" y="3286"/>
                </a:lnTo>
                <a:lnTo>
                  <a:pt x="4532" y="3286"/>
                </a:lnTo>
                <a:lnTo>
                  <a:pt x="4535" y="3288"/>
                </a:lnTo>
                <a:lnTo>
                  <a:pt x="4538" y="3291"/>
                </a:lnTo>
                <a:lnTo>
                  <a:pt x="4540" y="3294"/>
                </a:lnTo>
                <a:lnTo>
                  <a:pt x="4542" y="3297"/>
                </a:lnTo>
                <a:lnTo>
                  <a:pt x="4543" y="3300"/>
                </a:lnTo>
                <a:lnTo>
                  <a:pt x="4544" y="3304"/>
                </a:lnTo>
                <a:lnTo>
                  <a:pt x="4543" y="3307"/>
                </a:lnTo>
                <a:lnTo>
                  <a:pt x="4541" y="3311"/>
                </a:lnTo>
                <a:lnTo>
                  <a:pt x="4538" y="3314"/>
                </a:lnTo>
                <a:lnTo>
                  <a:pt x="4534" y="3319"/>
                </a:lnTo>
                <a:lnTo>
                  <a:pt x="4529" y="3323"/>
                </a:lnTo>
                <a:lnTo>
                  <a:pt x="4527" y="3325"/>
                </a:lnTo>
                <a:lnTo>
                  <a:pt x="4526" y="3328"/>
                </a:lnTo>
                <a:lnTo>
                  <a:pt x="4525" y="3331"/>
                </a:lnTo>
                <a:lnTo>
                  <a:pt x="4526" y="3334"/>
                </a:lnTo>
                <a:lnTo>
                  <a:pt x="4526" y="3341"/>
                </a:lnTo>
                <a:lnTo>
                  <a:pt x="4526" y="3347"/>
                </a:lnTo>
                <a:lnTo>
                  <a:pt x="4525" y="3351"/>
                </a:lnTo>
                <a:lnTo>
                  <a:pt x="4523" y="3355"/>
                </a:lnTo>
                <a:lnTo>
                  <a:pt x="4520" y="3358"/>
                </a:lnTo>
                <a:lnTo>
                  <a:pt x="4516" y="3361"/>
                </a:lnTo>
                <a:lnTo>
                  <a:pt x="4512" y="3364"/>
                </a:lnTo>
                <a:lnTo>
                  <a:pt x="4506" y="3366"/>
                </a:lnTo>
                <a:lnTo>
                  <a:pt x="4501" y="3369"/>
                </a:lnTo>
                <a:lnTo>
                  <a:pt x="4496" y="3373"/>
                </a:lnTo>
                <a:lnTo>
                  <a:pt x="4493" y="3377"/>
                </a:lnTo>
                <a:lnTo>
                  <a:pt x="4490" y="3382"/>
                </a:lnTo>
                <a:lnTo>
                  <a:pt x="4486" y="3393"/>
                </a:lnTo>
                <a:lnTo>
                  <a:pt x="4482" y="3403"/>
                </a:lnTo>
                <a:lnTo>
                  <a:pt x="4480" y="3406"/>
                </a:lnTo>
                <a:lnTo>
                  <a:pt x="4480" y="3409"/>
                </a:lnTo>
                <a:lnTo>
                  <a:pt x="4482" y="3412"/>
                </a:lnTo>
                <a:lnTo>
                  <a:pt x="4484" y="3415"/>
                </a:lnTo>
                <a:lnTo>
                  <a:pt x="4487" y="3416"/>
                </a:lnTo>
                <a:lnTo>
                  <a:pt x="4491" y="3417"/>
                </a:lnTo>
                <a:lnTo>
                  <a:pt x="4496" y="3416"/>
                </a:lnTo>
                <a:lnTo>
                  <a:pt x="4501" y="3414"/>
                </a:lnTo>
                <a:lnTo>
                  <a:pt x="4501" y="3414"/>
                </a:lnTo>
                <a:lnTo>
                  <a:pt x="4511" y="3409"/>
                </a:lnTo>
                <a:lnTo>
                  <a:pt x="4519" y="3404"/>
                </a:lnTo>
                <a:lnTo>
                  <a:pt x="4523" y="3402"/>
                </a:lnTo>
                <a:lnTo>
                  <a:pt x="4527" y="3399"/>
                </a:lnTo>
                <a:lnTo>
                  <a:pt x="4531" y="3396"/>
                </a:lnTo>
                <a:lnTo>
                  <a:pt x="4534" y="3392"/>
                </a:lnTo>
                <a:lnTo>
                  <a:pt x="4537" y="3384"/>
                </a:lnTo>
                <a:lnTo>
                  <a:pt x="4542" y="3378"/>
                </a:lnTo>
                <a:lnTo>
                  <a:pt x="4548" y="3372"/>
                </a:lnTo>
                <a:lnTo>
                  <a:pt x="4555" y="3368"/>
                </a:lnTo>
                <a:lnTo>
                  <a:pt x="4568" y="3359"/>
                </a:lnTo>
                <a:lnTo>
                  <a:pt x="4579" y="3349"/>
                </a:lnTo>
                <a:lnTo>
                  <a:pt x="4577" y="3356"/>
                </a:lnTo>
                <a:lnTo>
                  <a:pt x="4574" y="3363"/>
                </a:lnTo>
                <a:lnTo>
                  <a:pt x="4571" y="3369"/>
                </a:lnTo>
                <a:lnTo>
                  <a:pt x="4567" y="3375"/>
                </a:lnTo>
                <a:lnTo>
                  <a:pt x="4562" y="3379"/>
                </a:lnTo>
                <a:lnTo>
                  <a:pt x="4556" y="3384"/>
                </a:lnTo>
                <a:lnTo>
                  <a:pt x="4549" y="3387"/>
                </a:lnTo>
                <a:lnTo>
                  <a:pt x="4541" y="3391"/>
                </a:lnTo>
                <a:lnTo>
                  <a:pt x="4541" y="3391"/>
                </a:lnTo>
                <a:lnTo>
                  <a:pt x="4539" y="3397"/>
                </a:lnTo>
                <a:lnTo>
                  <a:pt x="4535" y="3402"/>
                </a:lnTo>
                <a:lnTo>
                  <a:pt x="4534" y="3405"/>
                </a:lnTo>
                <a:lnTo>
                  <a:pt x="4533" y="3408"/>
                </a:lnTo>
                <a:lnTo>
                  <a:pt x="4532" y="3411"/>
                </a:lnTo>
                <a:lnTo>
                  <a:pt x="4532" y="3415"/>
                </a:lnTo>
                <a:lnTo>
                  <a:pt x="4530" y="3417"/>
                </a:lnTo>
                <a:lnTo>
                  <a:pt x="4527" y="3417"/>
                </a:lnTo>
                <a:lnTo>
                  <a:pt x="4527" y="3422"/>
                </a:lnTo>
                <a:lnTo>
                  <a:pt x="4525" y="3426"/>
                </a:lnTo>
                <a:lnTo>
                  <a:pt x="4523" y="3430"/>
                </a:lnTo>
                <a:lnTo>
                  <a:pt x="4520" y="3434"/>
                </a:lnTo>
                <a:lnTo>
                  <a:pt x="4513" y="3442"/>
                </a:lnTo>
                <a:lnTo>
                  <a:pt x="4508" y="3451"/>
                </a:lnTo>
                <a:lnTo>
                  <a:pt x="4504" y="3454"/>
                </a:lnTo>
                <a:lnTo>
                  <a:pt x="4502" y="3457"/>
                </a:lnTo>
                <a:lnTo>
                  <a:pt x="4504" y="3455"/>
                </a:lnTo>
                <a:lnTo>
                  <a:pt x="4506" y="3453"/>
                </a:lnTo>
                <a:lnTo>
                  <a:pt x="4514" y="3444"/>
                </a:lnTo>
                <a:lnTo>
                  <a:pt x="4520" y="3436"/>
                </a:lnTo>
                <a:lnTo>
                  <a:pt x="4526" y="3428"/>
                </a:lnTo>
                <a:lnTo>
                  <a:pt x="4530" y="3418"/>
                </a:lnTo>
                <a:lnTo>
                  <a:pt x="4531" y="3417"/>
                </a:lnTo>
                <a:lnTo>
                  <a:pt x="4532" y="3415"/>
                </a:lnTo>
                <a:lnTo>
                  <a:pt x="4536" y="3416"/>
                </a:lnTo>
                <a:lnTo>
                  <a:pt x="4539" y="3418"/>
                </a:lnTo>
                <a:lnTo>
                  <a:pt x="4541" y="3419"/>
                </a:lnTo>
                <a:lnTo>
                  <a:pt x="4542" y="3422"/>
                </a:lnTo>
                <a:lnTo>
                  <a:pt x="4543" y="3424"/>
                </a:lnTo>
                <a:lnTo>
                  <a:pt x="4543" y="3427"/>
                </a:lnTo>
                <a:lnTo>
                  <a:pt x="4542" y="3430"/>
                </a:lnTo>
                <a:lnTo>
                  <a:pt x="4541" y="3433"/>
                </a:lnTo>
                <a:lnTo>
                  <a:pt x="4537" y="3441"/>
                </a:lnTo>
                <a:lnTo>
                  <a:pt x="4532" y="3450"/>
                </a:lnTo>
                <a:lnTo>
                  <a:pt x="4527" y="3456"/>
                </a:lnTo>
                <a:lnTo>
                  <a:pt x="4522" y="3462"/>
                </a:lnTo>
                <a:lnTo>
                  <a:pt x="4515" y="3468"/>
                </a:lnTo>
                <a:lnTo>
                  <a:pt x="4508" y="3472"/>
                </a:lnTo>
                <a:lnTo>
                  <a:pt x="4500" y="3476"/>
                </a:lnTo>
                <a:lnTo>
                  <a:pt x="4492" y="3480"/>
                </a:lnTo>
                <a:lnTo>
                  <a:pt x="4489" y="3474"/>
                </a:lnTo>
                <a:lnTo>
                  <a:pt x="4488" y="3470"/>
                </a:lnTo>
                <a:lnTo>
                  <a:pt x="4484" y="3475"/>
                </a:lnTo>
                <a:lnTo>
                  <a:pt x="4480" y="3480"/>
                </a:lnTo>
                <a:lnTo>
                  <a:pt x="4477" y="3486"/>
                </a:lnTo>
                <a:lnTo>
                  <a:pt x="4475" y="3492"/>
                </a:lnTo>
                <a:lnTo>
                  <a:pt x="4475" y="3492"/>
                </a:lnTo>
                <a:lnTo>
                  <a:pt x="4475" y="3492"/>
                </a:lnTo>
                <a:lnTo>
                  <a:pt x="4478" y="3493"/>
                </a:lnTo>
                <a:lnTo>
                  <a:pt x="4481" y="3494"/>
                </a:lnTo>
                <a:lnTo>
                  <a:pt x="4479" y="3510"/>
                </a:lnTo>
                <a:lnTo>
                  <a:pt x="4476" y="3524"/>
                </a:lnTo>
                <a:lnTo>
                  <a:pt x="4474" y="3525"/>
                </a:lnTo>
                <a:lnTo>
                  <a:pt x="4472" y="3525"/>
                </a:lnTo>
                <a:lnTo>
                  <a:pt x="4472" y="3529"/>
                </a:lnTo>
                <a:lnTo>
                  <a:pt x="4473" y="3532"/>
                </a:lnTo>
                <a:lnTo>
                  <a:pt x="4475" y="3536"/>
                </a:lnTo>
                <a:lnTo>
                  <a:pt x="4477" y="3538"/>
                </a:lnTo>
                <a:lnTo>
                  <a:pt x="4482" y="3544"/>
                </a:lnTo>
                <a:lnTo>
                  <a:pt x="4486" y="3550"/>
                </a:lnTo>
                <a:lnTo>
                  <a:pt x="4489" y="3554"/>
                </a:lnTo>
                <a:lnTo>
                  <a:pt x="4492" y="3559"/>
                </a:lnTo>
                <a:lnTo>
                  <a:pt x="4495" y="3561"/>
                </a:lnTo>
                <a:lnTo>
                  <a:pt x="4498" y="3562"/>
                </a:lnTo>
                <a:lnTo>
                  <a:pt x="4497" y="3562"/>
                </a:lnTo>
                <a:lnTo>
                  <a:pt x="4497" y="3562"/>
                </a:lnTo>
                <a:lnTo>
                  <a:pt x="4499" y="3561"/>
                </a:lnTo>
                <a:lnTo>
                  <a:pt x="4500" y="3560"/>
                </a:lnTo>
                <a:lnTo>
                  <a:pt x="4501" y="3558"/>
                </a:lnTo>
                <a:lnTo>
                  <a:pt x="4501" y="3556"/>
                </a:lnTo>
                <a:lnTo>
                  <a:pt x="4502" y="3549"/>
                </a:lnTo>
                <a:lnTo>
                  <a:pt x="4502" y="3543"/>
                </a:lnTo>
                <a:lnTo>
                  <a:pt x="4502" y="3536"/>
                </a:lnTo>
                <a:lnTo>
                  <a:pt x="4502" y="3534"/>
                </a:lnTo>
                <a:lnTo>
                  <a:pt x="4506" y="3535"/>
                </a:lnTo>
                <a:lnTo>
                  <a:pt x="4514" y="3536"/>
                </a:lnTo>
                <a:lnTo>
                  <a:pt x="4518" y="3536"/>
                </a:lnTo>
                <a:lnTo>
                  <a:pt x="4521" y="3535"/>
                </a:lnTo>
                <a:lnTo>
                  <a:pt x="4523" y="3534"/>
                </a:lnTo>
                <a:lnTo>
                  <a:pt x="4525" y="3531"/>
                </a:lnTo>
                <a:lnTo>
                  <a:pt x="4527" y="3526"/>
                </a:lnTo>
                <a:lnTo>
                  <a:pt x="4527" y="3522"/>
                </a:lnTo>
                <a:lnTo>
                  <a:pt x="4527" y="3522"/>
                </a:lnTo>
                <a:lnTo>
                  <a:pt x="4527" y="3523"/>
                </a:lnTo>
                <a:lnTo>
                  <a:pt x="4526" y="3519"/>
                </a:lnTo>
                <a:lnTo>
                  <a:pt x="4526" y="3515"/>
                </a:lnTo>
                <a:lnTo>
                  <a:pt x="4527" y="3511"/>
                </a:lnTo>
                <a:lnTo>
                  <a:pt x="4528" y="3508"/>
                </a:lnTo>
                <a:lnTo>
                  <a:pt x="4531" y="3505"/>
                </a:lnTo>
                <a:lnTo>
                  <a:pt x="4535" y="3503"/>
                </a:lnTo>
                <a:lnTo>
                  <a:pt x="4540" y="3501"/>
                </a:lnTo>
                <a:lnTo>
                  <a:pt x="4547" y="3501"/>
                </a:lnTo>
                <a:lnTo>
                  <a:pt x="4549" y="3511"/>
                </a:lnTo>
                <a:lnTo>
                  <a:pt x="4552" y="3521"/>
                </a:lnTo>
                <a:lnTo>
                  <a:pt x="4555" y="3526"/>
                </a:lnTo>
                <a:lnTo>
                  <a:pt x="4556" y="3531"/>
                </a:lnTo>
                <a:lnTo>
                  <a:pt x="4568" y="3539"/>
                </a:lnTo>
                <a:lnTo>
                  <a:pt x="4580" y="3546"/>
                </a:lnTo>
                <a:lnTo>
                  <a:pt x="4580" y="3546"/>
                </a:lnTo>
                <a:lnTo>
                  <a:pt x="4579" y="3536"/>
                </a:lnTo>
                <a:lnTo>
                  <a:pt x="4580" y="3527"/>
                </a:lnTo>
                <a:lnTo>
                  <a:pt x="4582" y="3521"/>
                </a:lnTo>
                <a:lnTo>
                  <a:pt x="4584" y="3516"/>
                </a:lnTo>
                <a:lnTo>
                  <a:pt x="4588" y="3513"/>
                </a:lnTo>
                <a:lnTo>
                  <a:pt x="4592" y="3511"/>
                </a:lnTo>
                <a:lnTo>
                  <a:pt x="4597" y="3511"/>
                </a:lnTo>
                <a:lnTo>
                  <a:pt x="4603" y="3511"/>
                </a:lnTo>
                <a:lnTo>
                  <a:pt x="4607" y="3502"/>
                </a:lnTo>
                <a:lnTo>
                  <a:pt x="4608" y="3493"/>
                </a:lnTo>
                <a:lnTo>
                  <a:pt x="4608" y="3496"/>
                </a:lnTo>
                <a:lnTo>
                  <a:pt x="4608" y="3499"/>
                </a:lnTo>
                <a:lnTo>
                  <a:pt x="4606" y="3502"/>
                </a:lnTo>
                <a:lnTo>
                  <a:pt x="4604" y="3503"/>
                </a:lnTo>
                <a:lnTo>
                  <a:pt x="4600" y="3507"/>
                </a:lnTo>
                <a:lnTo>
                  <a:pt x="4595" y="3510"/>
                </a:lnTo>
                <a:lnTo>
                  <a:pt x="4585" y="3519"/>
                </a:lnTo>
                <a:lnTo>
                  <a:pt x="4575" y="3527"/>
                </a:lnTo>
                <a:lnTo>
                  <a:pt x="4570" y="3532"/>
                </a:lnTo>
                <a:lnTo>
                  <a:pt x="4566" y="3536"/>
                </a:lnTo>
                <a:lnTo>
                  <a:pt x="4564" y="3540"/>
                </a:lnTo>
                <a:lnTo>
                  <a:pt x="4563" y="3543"/>
                </a:lnTo>
                <a:lnTo>
                  <a:pt x="4570" y="3581"/>
                </a:lnTo>
                <a:lnTo>
                  <a:pt x="4574" y="3580"/>
                </a:lnTo>
                <a:lnTo>
                  <a:pt x="4568" y="3579"/>
                </a:lnTo>
                <a:lnTo>
                  <a:pt x="4562" y="3577"/>
                </a:lnTo>
                <a:lnTo>
                  <a:pt x="4559" y="3576"/>
                </a:lnTo>
                <a:lnTo>
                  <a:pt x="4557" y="3576"/>
                </a:lnTo>
                <a:lnTo>
                  <a:pt x="4554" y="3576"/>
                </a:lnTo>
                <a:lnTo>
                  <a:pt x="4551" y="3578"/>
                </a:lnTo>
                <a:lnTo>
                  <a:pt x="4550" y="3579"/>
                </a:lnTo>
                <a:lnTo>
                  <a:pt x="4548" y="3579"/>
                </a:lnTo>
                <a:lnTo>
                  <a:pt x="4548" y="3578"/>
                </a:lnTo>
                <a:lnTo>
                  <a:pt x="4547" y="3576"/>
                </a:lnTo>
                <a:lnTo>
                  <a:pt x="4548" y="3574"/>
                </a:lnTo>
                <a:lnTo>
                  <a:pt x="4549" y="3573"/>
                </a:lnTo>
                <a:lnTo>
                  <a:pt x="4551" y="3571"/>
                </a:lnTo>
                <a:lnTo>
                  <a:pt x="4555" y="3570"/>
                </a:lnTo>
                <a:lnTo>
                  <a:pt x="4558" y="3573"/>
                </a:lnTo>
                <a:lnTo>
                  <a:pt x="4559" y="3576"/>
                </a:lnTo>
                <a:lnTo>
                  <a:pt x="4559" y="3579"/>
                </a:lnTo>
                <a:lnTo>
                  <a:pt x="4559" y="3581"/>
                </a:lnTo>
                <a:lnTo>
                  <a:pt x="4555" y="3586"/>
                </a:lnTo>
                <a:lnTo>
                  <a:pt x="4549" y="3590"/>
                </a:lnTo>
                <a:lnTo>
                  <a:pt x="4549" y="3590"/>
                </a:lnTo>
                <a:lnTo>
                  <a:pt x="4549" y="3590"/>
                </a:lnTo>
                <a:lnTo>
                  <a:pt x="4554" y="3591"/>
                </a:lnTo>
                <a:lnTo>
                  <a:pt x="4557" y="3591"/>
                </a:lnTo>
                <a:lnTo>
                  <a:pt x="4560" y="3589"/>
                </a:lnTo>
                <a:lnTo>
                  <a:pt x="4563" y="3588"/>
                </a:lnTo>
                <a:lnTo>
                  <a:pt x="4565" y="3585"/>
                </a:lnTo>
                <a:lnTo>
                  <a:pt x="4566" y="3582"/>
                </a:lnTo>
                <a:lnTo>
                  <a:pt x="4568" y="3579"/>
                </a:lnTo>
                <a:lnTo>
                  <a:pt x="4568" y="3575"/>
                </a:lnTo>
                <a:lnTo>
                  <a:pt x="4570" y="3569"/>
                </a:lnTo>
                <a:lnTo>
                  <a:pt x="4572" y="3566"/>
                </a:lnTo>
                <a:lnTo>
                  <a:pt x="4573" y="3564"/>
                </a:lnTo>
                <a:lnTo>
                  <a:pt x="4575" y="3564"/>
                </a:lnTo>
                <a:lnTo>
                  <a:pt x="4577" y="3563"/>
                </a:lnTo>
                <a:lnTo>
                  <a:pt x="4580" y="3564"/>
                </a:lnTo>
                <a:lnTo>
                  <a:pt x="4579" y="3560"/>
                </a:lnTo>
                <a:lnTo>
                  <a:pt x="4578" y="3556"/>
                </a:lnTo>
                <a:lnTo>
                  <a:pt x="4579" y="3551"/>
                </a:lnTo>
                <a:lnTo>
                  <a:pt x="4581" y="3547"/>
                </a:lnTo>
                <a:lnTo>
                  <a:pt x="4600" y="3535"/>
                </a:lnTo>
                <a:lnTo>
                  <a:pt x="4618" y="3521"/>
                </a:lnTo>
                <a:lnTo>
                  <a:pt x="4627" y="3515"/>
                </a:lnTo>
                <a:lnTo>
                  <a:pt x="4637" y="3509"/>
                </a:lnTo>
                <a:lnTo>
                  <a:pt x="4648" y="3505"/>
                </a:lnTo>
                <a:lnTo>
                  <a:pt x="4660" y="3503"/>
                </a:lnTo>
                <a:lnTo>
                  <a:pt x="4663" y="3501"/>
                </a:lnTo>
                <a:lnTo>
                  <a:pt x="4665" y="3496"/>
                </a:lnTo>
                <a:lnTo>
                  <a:pt x="4665" y="3489"/>
                </a:lnTo>
                <a:lnTo>
                  <a:pt x="4666" y="3483"/>
                </a:lnTo>
                <a:lnTo>
                  <a:pt x="4668" y="3480"/>
                </a:lnTo>
                <a:lnTo>
                  <a:pt x="4670" y="3477"/>
                </a:lnTo>
                <a:lnTo>
                  <a:pt x="4674" y="3476"/>
                </a:lnTo>
                <a:lnTo>
                  <a:pt x="4679" y="3477"/>
                </a:lnTo>
                <a:lnTo>
                  <a:pt x="4684" y="3479"/>
                </a:lnTo>
                <a:lnTo>
                  <a:pt x="4690" y="3482"/>
                </a:lnTo>
                <a:lnTo>
                  <a:pt x="4693" y="3479"/>
                </a:lnTo>
                <a:lnTo>
                  <a:pt x="4697" y="3474"/>
                </a:lnTo>
                <a:lnTo>
                  <a:pt x="4693" y="3471"/>
                </a:lnTo>
                <a:lnTo>
                  <a:pt x="4688" y="3469"/>
                </a:lnTo>
                <a:lnTo>
                  <a:pt x="4687" y="3467"/>
                </a:lnTo>
                <a:lnTo>
                  <a:pt x="4687" y="3466"/>
                </a:lnTo>
                <a:lnTo>
                  <a:pt x="4688" y="3465"/>
                </a:lnTo>
                <a:lnTo>
                  <a:pt x="4690" y="3464"/>
                </a:lnTo>
                <a:lnTo>
                  <a:pt x="4697" y="3462"/>
                </a:lnTo>
                <a:lnTo>
                  <a:pt x="4701" y="3459"/>
                </a:lnTo>
                <a:lnTo>
                  <a:pt x="4704" y="3455"/>
                </a:lnTo>
                <a:lnTo>
                  <a:pt x="4708" y="3450"/>
                </a:lnTo>
                <a:lnTo>
                  <a:pt x="4711" y="3446"/>
                </a:lnTo>
                <a:lnTo>
                  <a:pt x="4716" y="3443"/>
                </a:lnTo>
                <a:lnTo>
                  <a:pt x="4718" y="3442"/>
                </a:lnTo>
                <a:lnTo>
                  <a:pt x="4721" y="3443"/>
                </a:lnTo>
                <a:lnTo>
                  <a:pt x="4724" y="3443"/>
                </a:lnTo>
                <a:lnTo>
                  <a:pt x="4728" y="3446"/>
                </a:lnTo>
                <a:lnTo>
                  <a:pt x="4727" y="3439"/>
                </a:lnTo>
                <a:lnTo>
                  <a:pt x="4728" y="3433"/>
                </a:lnTo>
                <a:lnTo>
                  <a:pt x="4731" y="3428"/>
                </a:lnTo>
                <a:lnTo>
                  <a:pt x="4734" y="3423"/>
                </a:lnTo>
                <a:lnTo>
                  <a:pt x="4738" y="3418"/>
                </a:lnTo>
                <a:lnTo>
                  <a:pt x="4741" y="3413"/>
                </a:lnTo>
                <a:lnTo>
                  <a:pt x="4743" y="3407"/>
                </a:lnTo>
                <a:lnTo>
                  <a:pt x="4744" y="3401"/>
                </a:lnTo>
                <a:lnTo>
                  <a:pt x="4746" y="3398"/>
                </a:lnTo>
                <a:lnTo>
                  <a:pt x="4748" y="3397"/>
                </a:lnTo>
                <a:lnTo>
                  <a:pt x="4751" y="3397"/>
                </a:lnTo>
                <a:lnTo>
                  <a:pt x="4755" y="3397"/>
                </a:lnTo>
                <a:lnTo>
                  <a:pt x="4755" y="3412"/>
                </a:lnTo>
                <a:lnTo>
                  <a:pt x="4757" y="3427"/>
                </a:lnTo>
                <a:lnTo>
                  <a:pt x="4758" y="3434"/>
                </a:lnTo>
                <a:lnTo>
                  <a:pt x="4758" y="3442"/>
                </a:lnTo>
                <a:lnTo>
                  <a:pt x="4758" y="3450"/>
                </a:lnTo>
                <a:lnTo>
                  <a:pt x="4755" y="3458"/>
                </a:lnTo>
                <a:lnTo>
                  <a:pt x="4754" y="3463"/>
                </a:lnTo>
                <a:lnTo>
                  <a:pt x="4752" y="3468"/>
                </a:lnTo>
                <a:lnTo>
                  <a:pt x="4749" y="3473"/>
                </a:lnTo>
                <a:lnTo>
                  <a:pt x="4745" y="3477"/>
                </a:lnTo>
                <a:lnTo>
                  <a:pt x="4743" y="3479"/>
                </a:lnTo>
                <a:lnTo>
                  <a:pt x="4741" y="3480"/>
                </a:lnTo>
                <a:lnTo>
                  <a:pt x="4739" y="3480"/>
                </a:lnTo>
                <a:lnTo>
                  <a:pt x="4735" y="3480"/>
                </a:lnTo>
                <a:lnTo>
                  <a:pt x="4735" y="3486"/>
                </a:lnTo>
                <a:lnTo>
                  <a:pt x="4734" y="3491"/>
                </a:lnTo>
                <a:lnTo>
                  <a:pt x="4732" y="3496"/>
                </a:lnTo>
                <a:lnTo>
                  <a:pt x="4729" y="3502"/>
                </a:lnTo>
                <a:lnTo>
                  <a:pt x="4726" y="3507"/>
                </a:lnTo>
                <a:lnTo>
                  <a:pt x="4722" y="3511"/>
                </a:lnTo>
                <a:lnTo>
                  <a:pt x="4718" y="3515"/>
                </a:lnTo>
                <a:lnTo>
                  <a:pt x="4713" y="3519"/>
                </a:lnTo>
                <a:lnTo>
                  <a:pt x="4707" y="3523"/>
                </a:lnTo>
                <a:lnTo>
                  <a:pt x="4701" y="3527"/>
                </a:lnTo>
                <a:lnTo>
                  <a:pt x="4699" y="3530"/>
                </a:lnTo>
                <a:lnTo>
                  <a:pt x="4697" y="3533"/>
                </a:lnTo>
                <a:lnTo>
                  <a:pt x="4696" y="3537"/>
                </a:lnTo>
                <a:lnTo>
                  <a:pt x="4696" y="3541"/>
                </a:lnTo>
                <a:lnTo>
                  <a:pt x="4698" y="3539"/>
                </a:lnTo>
                <a:lnTo>
                  <a:pt x="4701" y="3536"/>
                </a:lnTo>
                <a:lnTo>
                  <a:pt x="4703" y="3535"/>
                </a:lnTo>
                <a:lnTo>
                  <a:pt x="4706" y="3535"/>
                </a:lnTo>
                <a:lnTo>
                  <a:pt x="4712" y="3536"/>
                </a:lnTo>
                <a:lnTo>
                  <a:pt x="4718" y="3536"/>
                </a:lnTo>
                <a:lnTo>
                  <a:pt x="4723" y="3534"/>
                </a:lnTo>
                <a:lnTo>
                  <a:pt x="4727" y="3531"/>
                </a:lnTo>
                <a:lnTo>
                  <a:pt x="4734" y="3524"/>
                </a:lnTo>
                <a:lnTo>
                  <a:pt x="4742" y="3515"/>
                </a:lnTo>
                <a:lnTo>
                  <a:pt x="4752" y="3503"/>
                </a:lnTo>
                <a:lnTo>
                  <a:pt x="4764" y="3491"/>
                </a:lnTo>
                <a:lnTo>
                  <a:pt x="4761" y="3493"/>
                </a:lnTo>
                <a:lnTo>
                  <a:pt x="4758" y="3494"/>
                </a:lnTo>
                <a:lnTo>
                  <a:pt x="4755" y="3494"/>
                </a:lnTo>
                <a:lnTo>
                  <a:pt x="4753" y="3493"/>
                </a:lnTo>
                <a:lnTo>
                  <a:pt x="4751" y="3491"/>
                </a:lnTo>
                <a:lnTo>
                  <a:pt x="4749" y="3489"/>
                </a:lnTo>
                <a:lnTo>
                  <a:pt x="4748" y="3486"/>
                </a:lnTo>
                <a:lnTo>
                  <a:pt x="4747" y="3483"/>
                </a:lnTo>
                <a:lnTo>
                  <a:pt x="4752" y="3482"/>
                </a:lnTo>
                <a:lnTo>
                  <a:pt x="4757" y="3483"/>
                </a:lnTo>
                <a:lnTo>
                  <a:pt x="4761" y="3486"/>
                </a:lnTo>
                <a:lnTo>
                  <a:pt x="4765" y="3490"/>
                </a:lnTo>
                <a:lnTo>
                  <a:pt x="4770" y="3486"/>
                </a:lnTo>
                <a:lnTo>
                  <a:pt x="4776" y="3483"/>
                </a:lnTo>
                <a:lnTo>
                  <a:pt x="4782" y="3481"/>
                </a:lnTo>
                <a:lnTo>
                  <a:pt x="4789" y="3479"/>
                </a:lnTo>
                <a:lnTo>
                  <a:pt x="4795" y="3476"/>
                </a:lnTo>
                <a:lnTo>
                  <a:pt x="4800" y="3472"/>
                </a:lnTo>
                <a:lnTo>
                  <a:pt x="4802" y="3470"/>
                </a:lnTo>
                <a:lnTo>
                  <a:pt x="4804" y="3467"/>
                </a:lnTo>
                <a:lnTo>
                  <a:pt x="4805" y="3464"/>
                </a:lnTo>
                <a:lnTo>
                  <a:pt x="4807" y="3460"/>
                </a:lnTo>
                <a:lnTo>
                  <a:pt x="4808" y="3459"/>
                </a:lnTo>
                <a:lnTo>
                  <a:pt x="4811" y="3458"/>
                </a:lnTo>
                <a:lnTo>
                  <a:pt x="4814" y="3459"/>
                </a:lnTo>
                <a:lnTo>
                  <a:pt x="4816" y="3461"/>
                </a:lnTo>
                <a:lnTo>
                  <a:pt x="4819" y="3465"/>
                </a:lnTo>
                <a:lnTo>
                  <a:pt x="4821" y="3471"/>
                </a:lnTo>
                <a:lnTo>
                  <a:pt x="4821" y="3473"/>
                </a:lnTo>
                <a:lnTo>
                  <a:pt x="4821" y="3475"/>
                </a:lnTo>
                <a:lnTo>
                  <a:pt x="4821" y="3477"/>
                </a:lnTo>
                <a:lnTo>
                  <a:pt x="4819" y="3479"/>
                </a:lnTo>
                <a:lnTo>
                  <a:pt x="4815" y="3481"/>
                </a:lnTo>
                <a:lnTo>
                  <a:pt x="4811" y="3484"/>
                </a:lnTo>
                <a:lnTo>
                  <a:pt x="4808" y="3487"/>
                </a:lnTo>
                <a:lnTo>
                  <a:pt x="4806" y="3491"/>
                </a:lnTo>
                <a:lnTo>
                  <a:pt x="4802" y="3498"/>
                </a:lnTo>
                <a:lnTo>
                  <a:pt x="4799" y="3507"/>
                </a:lnTo>
                <a:lnTo>
                  <a:pt x="4797" y="3516"/>
                </a:lnTo>
                <a:lnTo>
                  <a:pt x="4794" y="3524"/>
                </a:lnTo>
                <a:lnTo>
                  <a:pt x="4791" y="3531"/>
                </a:lnTo>
                <a:lnTo>
                  <a:pt x="4786" y="3538"/>
                </a:lnTo>
                <a:lnTo>
                  <a:pt x="4784" y="3539"/>
                </a:lnTo>
                <a:lnTo>
                  <a:pt x="4780" y="3540"/>
                </a:lnTo>
                <a:lnTo>
                  <a:pt x="4780" y="3540"/>
                </a:lnTo>
                <a:lnTo>
                  <a:pt x="4780" y="3540"/>
                </a:lnTo>
                <a:lnTo>
                  <a:pt x="4776" y="3551"/>
                </a:lnTo>
                <a:lnTo>
                  <a:pt x="4772" y="3563"/>
                </a:lnTo>
                <a:lnTo>
                  <a:pt x="4768" y="3574"/>
                </a:lnTo>
                <a:lnTo>
                  <a:pt x="4764" y="3584"/>
                </a:lnTo>
                <a:lnTo>
                  <a:pt x="4761" y="3581"/>
                </a:lnTo>
                <a:lnTo>
                  <a:pt x="4759" y="3578"/>
                </a:lnTo>
                <a:lnTo>
                  <a:pt x="4758" y="3575"/>
                </a:lnTo>
                <a:lnTo>
                  <a:pt x="4758" y="3571"/>
                </a:lnTo>
                <a:lnTo>
                  <a:pt x="4758" y="3564"/>
                </a:lnTo>
                <a:lnTo>
                  <a:pt x="4759" y="3557"/>
                </a:lnTo>
                <a:lnTo>
                  <a:pt x="4756" y="3563"/>
                </a:lnTo>
                <a:lnTo>
                  <a:pt x="4754" y="3570"/>
                </a:lnTo>
                <a:lnTo>
                  <a:pt x="4753" y="3577"/>
                </a:lnTo>
                <a:lnTo>
                  <a:pt x="4752" y="3584"/>
                </a:lnTo>
                <a:lnTo>
                  <a:pt x="4751" y="3589"/>
                </a:lnTo>
                <a:lnTo>
                  <a:pt x="4750" y="3594"/>
                </a:lnTo>
                <a:lnTo>
                  <a:pt x="4748" y="3598"/>
                </a:lnTo>
                <a:lnTo>
                  <a:pt x="4746" y="3602"/>
                </a:lnTo>
                <a:lnTo>
                  <a:pt x="4743" y="3606"/>
                </a:lnTo>
                <a:lnTo>
                  <a:pt x="4740" y="3609"/>
                </a:lnTo>
                <a:lnTo>
                  <a:pt x="4735" y="3613"/>
                </a:lnTo>
                <a:lnTo>
                  <a:pt x="4730" y="3616"/>
                </a:lnTo>
                <a:lnTo>
                  <a:pt x="4728" y="3617"/>
                </a:lnTo>
                <a:lnTo>
                  <a:pt x="4726" y="3618"/>
                </a:lnTo>
                <a:lnTo>
                  <a:pt x="4728" y="3620"/>
                </a:lnTo>
                <a:lnTo>
                  <a:pt x="4730" y="3621"/>
                </a:lnTo>
                <a:lnTo>
                  <a:pt x="4732" y="3620"/>
                </a:lnTo>
                <a:lnTo>
                  <a:pt x="4735" y="3619"/>
                </a:lnTo>
                <a:lnTo>
                  <a:pt x="4740" y="3615"/>
                </a:lnTo>
                <a:lnTo>
                  <a:pt x="4744" y="3611"/>
                </a:lnTo>
                <a:lnTo>
                  <a:pt x="4748" y="3605"/>
                </a:lnTo>
                <a:lnTo>
                  <a:pt x="4752" y="3600"/>
                </a:lnTo>
                <a:lnTo>
                  <a:pt x="4754" y="3599"/>
                </a:lnTo>
                <a:lnTo>
                  <a:pt x="4757" y="3600"/>
                </a:lnTo>
                <a:lnTo>
                  <a:pt x="4760" y="3602"/>
                </a:lnTo>
                <a:lnTo>
                  <a:pt x="4762" y="3608"/>
                </a:lnTo>
                <a:lnTo>
                  <a:pt x="4754" y="3616"/>
                </a:lnTo>
                <a:lnTo>
                  <a:pt x="4745" y="3624"/>
                </a:lnTo>
                <a:lnTo>
                  <a:pt x="4736" y="3632"/>
                </a:lnTo>
                <a:lnTo>
                  <a:pt x="4727" y="3639"/>
                </a:lnTo>
                <a:lnTo>
                  <a:pt x="4723" y="3632"/>
                </a:lnTo>
                <a:lnTo>
                  <a:pt x="4719" y="3625"/>
                </a:lnTo>
                <a:lnTo>
                  <a:pt x="4719" y="3625"/>
                </a:lnTo>
                <a:lnTo>
                  <a:pt x="4719" y="3625"/>
                </a:lnTo>
                <a:lnTo>
                  <a:pt x="4716" y="3626"/>
                </a:lnTo>
                <a:lnTo>
                  <a:pt x="4713" y="3627"/>
                </a:lnTo>
                <a:lnTo>
                  <a:pt x="4711" y="3627"/>
                </a:lnTo>
                <a:lnTo>
                  <a:pt x="4708" y="3626"/>
                </a:lnTo>
                <a:lnTo>
                  <a:pt x="4707" y="3626"/>
                </a:lnTo>
                <a:lnTo>
                  <a:pt x="4707" y="3626"/>
                </a:lnTo>
                <a:lnTo>
                  <a:pt x="4705" y="3630"/>
                </a:lnTo>
                <a:lnTo>
                  <a:pt x="4703" y="3635"/>
                </a:lnTo>
                <a:lnTo>
                  <a:pt x="4700" y="3639"/>
                </a:lnTo>
                <a:lnTo>
                  <a:pt x="4696" y="3642"/>
                </a:lnTo>
                <a:lnTo>
                  <a:pt x="4700" y="3648"/>
                </a:lnTo>
                <a:lnTo>
                  <a:pt x="4703" y="3654"/>
                </a:lnTo>
                <a:lnTo>
                  <a:pt x="4703" y="3658"/>
                </a:lnTo>
                <a:lnTo>
                  <a:pt x="4702" y="3661"/>
                </a:lnTo>
                <a:lnTo>
                  <a:pt x="4700" y="3664"/>
                </a:lnTo>
                <a:lnTo>
                  <a:pt x="4697" y="3668"/>
                </a:lnTo>
                <a:lnTo>
                  <a:pt x="4695" y="3673"/>
                </a:lnTo>
                <a:lnTo>
                  <a:pt x="4690" y="3677"/>
                </a:lnTo>
                <a:lnTo>
                  <a:pt x="4686" y="3680"/>
                </a:lnTo>
                <a:lnTo>
                  <a:pt x="4681" y="3683"/>
                </a:lnTo>
                <a:lnTo>
                  <a:pt x="4676" y="3686"/>
                </a:lnTo>
                <a:lnTo>
                  <a:pt x="4673" y="3690"/>
                </a:lnTo>
                <a:lnTo>
                  <a:pt x="4672" y="3693"/>
                </a:lnTo>
                <a:lnTo>
                  <a:pt x="4671" y="3695"/>
                </a:lnTo>
                <a:lnTo>
                  <a:pt x="4670" y="3698"/>
                </a:lnTo>
                <a:lnTo>
                  <a:pt x="4671" y="3702"/>
                </a:lnTo>
                <a:lnTo>
                  <a:pt x="4669" y="3702"/>
                </a:lnTo>
                <a:lnTo>
                  <a:pt x="4667" y="3702"/>
                </a:lnTo>
                <a:lnTo>
                  <a:pt x="4667" y="3706"/>
                </a:lnTo>
                <a:lnTo>
                  <a:pt x="4666" y="3709"/>
                </a:lnTo>
                <a:lnTo>
                  <a:pt x="4665" y="3712"/>
                </a:lnTo>
                <a:lnTo>
                  <a:pt x="4664" y="3715"/>
                </a:lnTo>
                <a:lnTo>
                  <a:pt x="4660" y="3719"/>
                </a:lnTo>
                <a:lnTo>
                  <a:pt x="4654" y="3724"/>
                </a:lnTo>
                <a:lnTo>
                  <a:pt x="4649" y="3728"/>
                </a:lnTo>
                <a:lnTo>
                  <a:pt x="4643" y="3731"/>
                </a:lnTo>
                <a:lnTo>
                  <a:pt x="4638" y="3735"/>
                </a:lnTo>
                <a:lnTo>
                  <a:pt x="4635" y="3741"/>
                </a:lnTo>
                <a:lnTo>
                  <a:pt x="4630" y="3746"/>
                </a:lnTo>
                <a:lnTo>
                  <a:pt x="4624" y="3752"/>
                </a:lnTo>
                <a:lnTo>
                  <a:pt x="4621" y="3758"/>
                </a:lnTo>
                <a:lnTo>
                  <a:pt x="4619" y="3763"/>
                </a:lnTo>
                <a:lnTo>
                  <a:pt x="4623" y="3767"/>
                </a:lnTo>
                <a:lnTo>
                  <a:pt x="4627" y="3769"/>
                </a:lnTo>
                <a:lnTo>
                  <a:pt x="4630" y="3771"/>
                </a:lnTo>
                <a:lnTo>
                  <a:pt x="4632" y="3772"/>
                </a:lnTo>
                <a:lnTo>
                  <a:pt x="4633" y="3775"/>
                </a:lnTo>
                <a:lnTo>
                  <a:pt x="4634" y="3779"/>
                </a:lnTo>
                <a:lnTo>
                  <a:pt x="4635" y="3785"/>
                </a:lnTo>
                <a:lnTo>
                  <a:pt x="4637" y="3791"/>
                </a:lnTo>
                <a:lnTo>
                  <a:pt x="4639" y="3797"/>
                </a:lnTo>
                <a:lnTo>
                  <a:pt x="4642" y="3803"/>
                </a:lnTo>
                <a:lnTo>
                  <a:pt x="4644" y="3809"/>
                </a:lnTo>
                <a:lnTo>
                  <a:pt x="4647" y="3816"/>
                </a:lnTo>
                <a:lnTo>
                  <a:pt x="4647" y="3822"/>
                </a:lnTo>
                <a:lnTo>
                  <a:pt x="4647" y="3829"/>
                </a:lnTo>
                <a:lnTo>
                  <a:pt x="4640" y="3834"/>
                </a:lnTo>
                <a:lnTo>
                  <a:pt x="4633" y="3838"/>
                </a:lnTo>
                <a:lnTo>
                  <a:pt x="4630" y="3838"/>
                </a:lnTo>
                <a:lnTo>
                  <a:pt x="4626" y="3838"/>
                </a:lnTo>
                <a:lnTo>
                  <a:pt x="4623" y="3840"/>
                </a:lnTo>
                <a:lnTo>
                  <a:pt x="4620" y="3842"/>
                </a:lnTo>
                <a:lnTo>
                  <a:pt x="4617" y="3844"/>
                </a:lnTo>
                <a:lnTo>
                  <a:pt x="4613" y="3846"/>
                </a:lnTo>
                <a:lnTo>
                  <a:pt x="4610" y="3846"/>
                </a:lnTo>
                <a:lnTo>
                  <a:pt x="4606" y="3844"/>
                </a:lnTo>
                <a:lnTo>
                  <a:pt x="4604" y="3846"/>
                </a:lnTo>
                <a:lnTo>
                  <a:pt x="4603" y="3849"/>
                </a:lnTo>
                <a:lnTo>
                  <a:pt x="4601" y="3851"/>
                </a:lnTo>
                <a:lnTo>
                  <a:pt x="4597" y="3852"/>
                </a:lnTo>
                <a:lnTo>
                  <a:pt x="4596" y="3856"/>
                </a:lnTo>
                <a:lnTo>
                  <a:pt x="4595" y="3859"/>
                </a:lnTo>
                <a:lnTo>
                  <a:pt x="4602" y="3857"/>
                </a:lnTo>
                <a:lnTo>
                  <a:pt x="4608" y="3854"/>
                </a:lnTo>
                <a:lnTo>
                  <a:pt x="4612" y="3858"/>
                </a:lnTo>
                <a:lnTo>
                  <a:pt x="4616" y="3863"/>
                </a:lnTo>
                <a:lnTo>
                  <a:pt x="4619" y="3867"/>
                </a:lnTo>
                <a:lnTo>
                  <a:pt x="4622" y="3872"/>
                </a:lnTo>
                <a:lnTo>
                  <a:pt x="4623" y="3877"/>
                </a:lnTo>
                <a:lnTo>
                  <a:pt x="4624" y="3882"/>
                </a:lnTo>
                <a:lnTo>
                  <a:pt x="4623" y="3889"/>
                </a:lnTo>
                <a:lnTo>
                  <a:pt x="4621" y="3895"/>
                </a:lnTo>
                <a:lnTo>
                  <a:pt x="4621" y="3895"/>
                </a:lnTo>
                <a:lnTo>
                  <a:pt x="4621" y="3895"/>
                </a:lnTo>
                <a:lnTo>
                  <a:pt x="4616" y="3894"/>
                </a:lnTo>
                <a:lnTo>
                  <a:pt x="4612" y="3892"/>
                </a:lnTo>
                <a:lnTo>
                  <a:pt x="4610" y="3890"/>
                </a:lnTo>
                <a:lnTo>
                  <a:pt x="4609" y="3887"/>
                </a:lnTo>
                <a:lnTo>
                  <a:pt x="4609" y="3879"/>
                </a:lnTo>
                <a:lnTo>
                  <a:pt x="4610" y="3872"/>
                </a:lnTo>
                <a:lnTo>
                  <a:pt x="4602" y="3872"/>
                </a:lnTo>
                <a:lnTo>
                  <a:pt x="4593" y="3874"/>
                </a:lnTo>
                <a:lnTo>
                  <a:pt x="4591" y="3871"/>
                </a:lnTo>
                <a:lnTo>
                  <a:pt x="4590" y="3868"/>
                </a:lnTo>
                <a:lnTo>
                  <a:pt x="4588" y="3872"/>
                </a:lnTo>
                <a:lnTo>
                  <a:pt x="4588" y="3876"/>
                </a:lnTo>
                <a:lnTo>
                  <a:pt x="4586" y="3875"/>
                </a:lnTo>
                <a:lnTo>
                  <a:pt x="4589" y="3881"/>
                </a:lnTo>
                <a:lnTo>
                  <a:pt x="4590" y="3887"/>
                </a:lnTo>
                <a:lnTo>
                  <a:pt x="4590" y="3893"/>
                </a:lnTo>
                <a:lnTo>
                  <a:pt x="4591" y="3899"/>
                </a:lnTo>
                <a:lnTo>
                  <a:pt x="4591" y="3905"/>
                </a:lnTo>
                <a:lnTo>
                  <a:pt x="4593" y="3911"/>
                </a:lnTo>
                <a:lnTo>
                  <a:pt x="4596" y="3916"/>
                </a:lnTo>
                <a:lnTo>
                  <a:pt x="4602" y="3920"/>
                </a:lnTo>
                <a:lnTo>
                  <a:pt x="4602" y="3920"/>
                </a:lnTo>
                <a:lnTo>
                  <a:pt x="4613" y="3915"/>
                </a:lnTo>
                <a:lnTo>
                  <a:pt x="4623" y="3911"/>
                </a:lnTo>
                <a:lnTo>
                  <a:pt x="4624" y="3911"/>
                </a:lnTo>
                <a:lnTo>
                  <a:pt x="4624" y="3912"/>
                </a:lnTo>
                <a:lnTo>
                  <a:pt x="4624" y="3911"/>
                </a:lnTo>
                <a:lnTo>
                  <a:pt x="4624" y="3911"/>
                </a:lnTo>
                <a:lnTo>
                  <a:pt x="4627" y="3906"/>
                </a:lnTo>
                <a:lnTo>
                  <a:pt x="4630" y="3902"/>
                </a:lnTo>
                <a:lnTo>
                  <a:pt x="4631" y="3898"/>
                </a:lnTo>
                <a:lnTo>
                  <a:pt x="4631" y="3893"/>
                </a:lnTo>
                <a:lnTo>
                  <a:pt x="4631" y="3882"/>
                </a:lnTo>
                <a:lnTo>
                  <a:pt x="4629" y="3873"/>
                </a:lnTo>
                <a:lnTo>
                  <a:pt x="4628" y="3866"/>
                </a:lnTo>
                <a:lnTo>
                  <a:pt x="4627" y="3859"/>
                </a:lnTo>
                <a:lnTo>
                  <a:pt x="4628" y="3856"/>
                </a:lnTo>
                <a:lnTo>
                  <a:pt x="4629" y="3852"/>
                </a:lnTo>
                <a:lnTo>
                  <a:pt x="4633" y="3849"/>
                </a:lnTo>
                <a:lnTo>
                  <a:pt x="4638" y="3845"/>
                </a:lnTo>
                <a:lnTo>
                  <a:pt x="4636" y="3850"/>
                </a:lnTo>
                <a:lnTo>
                  <a:pt x="4635" y="3853"/>
                </a:lnTo>
                <a:lnTo>
                  <a:pt x="4635" y="3856"/>
                </a:lnTo>
                <a:lnTo>
                  <a:pt x="4635" y="3859"/>
                </a:lnTo>
                <a:lnTo>
                  <a:pt x="4638" y="3863"/>
                </a:lnTo>
                <a:lnTo>
                  <a:pt x="4643" y="3866"/>
                </a:lnTo>
                <a:lnTo>
                  <a:pt x="4648" y="3868"/>
                </a:lnTo>
                <a:lnTo>
                  <a:pt x="4653" y="3871"/>
                </a:lnTo>
                <a:lnTo>
                  <a:pt x="4655" y="3873"/>
                </a:lnTo>
                <a:lnTo>
                  <a:pt x="4656" y="3875"/>
                </a:lnTo>
                <a:lnTo>
                  <a:pt x="4657" y="3878"/>
                </a:lnTo>
                <a:lnTo>
                  <a:pt x="4657" y="3881"/>
                </a:lnTo>
                <a:lnTo>
                  <a:pt x="4658" y="3890"/>
                </a:lnTo>
                <a:lnTo>
                  <a:pt x="4661" y="3898"/>
                </a:lnTo>
                <a:lnTo>
                  <a:pt x="4661" y="3898"/>
                </a:lnTo>
                <a:lnTo>
                  <a:pt x="4659" y="3904"/>
                </a:lnTo>
                <a:lnTo>
                  <a:pt x="4654" y="3911"/>
                </a:lnTo>
                <a:lnTo>
                  <a:pt x="4653" y="3915"/>
                </a:lnTo>
                <a:lnTo>
                  <a:pt x="4652" y="3918"/>
                </a:lnTo>
                <a:lnTo>
                  <a:pt x="4653" y="3920"/>
                </a:lnTo>
                <a:lnTo>
                  <a:pt x="4654" y="3922"/>
                </a:lnTo>
                <a:lnTo>
                  <a:pt x="4655" y="3924"/>
                </a:lnTo>
                <a:lnTo>
                  <a:pt x="4657" y="3926"/>
                </a:lnTo>
                <a:lnTo>
                  <a:pt x="4663" y="3928"/>
                </a:lnTo>
                <a:lnTo>
                  <a:pt x="4669" y="3930"/>
                </a:lnTo>
                <a:lnTo>
                  <a:pt x="4672" y="3931"/>
                </a:lnTo>
                <a:lnTo>
                  <a:pt x="4674" y="3933"/>
                </a:lnTo>
                <a:lnTo>
                  <a:pt x="4675" y="3937"/>
                </a:lnTo>
                <a:lnTo>
                  <a:pt x="4674" y="3943"/>
                </a:lnTo>
                <a:lnTo>
                  <a:pt x="4673" y="3948"/>
                </a:lnTo>
                <a:lnTo>
                  <a:pt x="4670" y="3951"/>
                </a:lnTo>
                <a:lnTo>
                  <a:pt x="4667" y="3953"/>
                </a:lnTo>
                <a:lnTo>
                  <a:pt x="4664" y="3954"/>
                </a:lnTo>
                <a:lnTo>
                  <a:pt x="4657" y="3955"/>
                </a:lnTo>
                <a:lnTo>
                  <a:pt x="4650" y="3955"/>
                </a:lnTo>
                <a:lnTo>
                  <a:pt x="4650" y="3955"/>
                </a:lnTo>
                <a:lnTo>
                  <a:pt x="4650" y="3955"/>
                </a:lnTo>
                <a:lnTo>
                  <a:pt x="4649" y="3967"/>
                </a:lnTo>
                <a:lnTo>
                  <a:pt x="4648" y="3984"/>
                </a:lnTo>
                <a:lnTo>
                  <a:pt x="4646" y="3986"/>
                </a:lnTo>
                <a:lnTo>
                  <a:pt x="4642" y="3988"/>
                </a:lnTo>
                <a:lnTo>
                  <a:pt x="4640" y="3990"/>
                </a:lnTo>
                <a:lnTo>
                  <a:pt x="4637" y="3990"/>
                </a:lnTo>
                <a:lnTo>
                  <a:pt x="4631" y="3991"/>
                </a:lnTo>
                <a:lnTo>
                  <a:pt x="4625" y="3991"/>
                </a:lnTo>
                <a:lnTo>
                  <a:pt x="4625" y="3992"/>
                </a:lnTo>
                <a:lnTo>
                  <a:pt x="4622" y="3991"/>
                </a:lnTo>
                <a:lnTo>
                  <a:pt x="4620" y="3989"/>
                </a:lnTo>
                <a:lnTo>
                  <a:pt x="4617" y="3987"/>
                </a:lnTo>
                <a:lnTo>
                  <a:pt x="4615" y="3983"/>
                </a:lnTo>
                <a:lnTo>
                  <a:pt x="4610" y="3975"/>
                </a:lnTo>
                <a:lnTo>
                  <a:pt x="4607" y="3969"/>
                </a:lnTo>
                <a:lnTo>
                  <a:pt x="4600" y="3961"/>
                </a:lnTo>
                <a:lnTo>
                  <a:pt x="4593" y="3952"/>
                </a:lnTo>
                <a:lnTo>
                  <a:pt x="4590" y="3952"/>
                </a:lnTo>
                <a:lnTo>
                  <a:pt x="4589" y="3953"/>
                </a:lnTo>
                <a:lnTo>
                  <a:pt x="4590" y="3955"/>
                </a:lnTo>
                <a:lnTo>
                  <a:pt x="4591" y="3957"/>
                </a:lnTo>
                <a:lnTo>
                  <a:pt x="4591" y="3960"/>
                </a:lnTo>
                <a:lnTo>
                  <a:pt x="4590" y="3963"/>
                </a:lnTo>
                <a:lnTo>
                  <a:pt x="4585" y="3966"/>
                </a:lnTo>
                <a:lnTo>
                  <a:pt x="4576" y="3968"/>
                </a:lnTo>
                <a:lnTo>
                  <a:pt x="4576" y="3968"/>
                </a:lnTo>
                <a:lnTo>
                  <a:pt x="4577" y="3976"/>
                </a:lnTo>
                <a:lnTo>
                  <a:pt x="4579" y="3984"/>
                </a:lnTo>
                <a:lnTo>
                  <a:pt x="4580" y="3992"/>
                </a:lnTo>
                <a:lnTo>
                  <a:pt x="4582" y="4001"/>
                </a:lnTo>
                <a:lnTo>
                  <a:pt x="4582" y="4000"/>
                </a:lnTo>
                <a:lnTo>
                  <a:pt x="4581" y="4000"/>
                </a:lnTo>
                <a:lnTo>
                  <a:pt x="4585" y="4009"/>
                </a:lnTo>
                <a:lnTo>
                  <a:pt x="4590" y="4017"/>
                </a:lnTo>
                <a:lnTo>
                  <a:pt x="4591" y="4024"/>
                </a:lnTo>
                <a:lnTo>
                  <a:pt x="4592" y="4030"/>
                </a:lnTo>
                <a:lnTo>
                  <a:pt x="4592" y="4030"/>
                </a:lnTo>
                <a:lnTo>
                  <a:pt x="4594" y="4024"/>
                </a:lnTo>
                <a:lnTo>
                  <a:pt x="4596" y="4017"/>
                </a:lnTo>
                <a:lnTo>
                  <a:pt x="4601" y="4019"/>
                </a:lnTo>
                <a:lnTo>
                  <a:pt x="4604" y="4019"/>
                </a:lnTo>
                <a:lnTo>
                  <a:pt x="4605" y="4019"/>
                </a:lnTo>
                <a:lnTo>
                  <a:pt x="4606" y="4020"/>
                </a:lnTo>
                <a:lnTo>
                  <a:pt x="4606" y="4022"/>
                </a:lnTo>
                <a:lnTo>
                  <a:pt x="4606" y="4024"/>
                </a:lnTo>
                <a:lnTo>
                  <a:pt x="4606" y="4024"/>
                </a:lnTo>
                <a:lnTo>
                  <a:pt x="4609" y="4022"/>
                </a:lnTo>
                <a:lnTo>
                  <a:pt x="4611" y="4020"/>
                </a:lnTo>
                <a:lnTo>
                  <a:pt x="4611" y="4019"/>
                </a:lnTo>
                <a:lnTo>
                  <a:pt x="4610" y="4018"/>
                </a:lnTo>
                <a:lnTo>
                  <a:pt x="4609" y="4015"/>
                </a:lnTo>
                <a:lnTo>
                  <a:pt x="4609" y="4013"/>
                </a:lnTo>
                <a:lnTo>
                  <a:pt x="4609" y="4010"/>
                </a:lnTo>
                <a:lnTo>
                  <a:pt x="4610" y="4007"/>
                </a:lnTo>
                <a:lnTo>
                  <a:pt x="4604" y="4006"/>
                </a:lnTo>
                <a:lnTo>
                  <a:pt x="4598" y="4004"/>
                </a:lnTo>
                <a:lnTo>
                  <a:pt x="4597" y="3999"/>
                </a:lnTo>
                <a:lnTo>
                  <a:pt x="4596" y="3993"/>
                </a:lnTo>
                <a:lnTo>
                  <a:pt x="4601" y="3993"/>
                </a:lnTo>
                <a:lnTo>
                  <a:pt x="4604" y="3994"/>
                </a:lnTo>
                <a:lnTo>
                  <a:pt x="4611" y="4000"/>
                </a:lnTo>
                <a:lnTo>
                  <a:pt x="4618" y="4005"/>
                </a:lnTo>
                <a:lnTo>
                  <a:pt x="4618" y="4005"/>
                </a:lnTo>
                <a:lnTo>
                  <a:pt x="4620" y="4003"/>
                </a:lnTo>
                <a:lnTo>
                  <a:pt x="4622" y="4000"/>
                </a:lnTo>
                <a:lnTo>
                  <a:pt x="4622" y="3998"/>
                </a:lnTo>
                <a:lnTo>
                  <a:pt x="4624" y="3997"/>
                </a:lnTo>
                <a:lnTo>
                  <a:pt x="4625" y="3997"/>
                </a:lnTo>
                <a:lnTo>
                  <a:pt x="4628" y="3998"/>
                </a:lnTo>
                <a:lnTo>
                  <a:pt x="4630" y="4000"/>
                </a:lnTo>
                <a:lnTo>
                  <a:pt x="4632" y="4001"/>
                </a:lnTo>
                <a:lnTo>
                  <a:pt x="4633" y="4001"/>
                </a:lnTo>
                <a:lnTo>
                  <a:pt x="4634" y="4001"/>
                </a:lnTo>
                <a:lnTo>
                  <a:pt x="4636" y="3999"/>
                </a:lnTo>
                <a:lnTo>
                  <a:pt x="4637" y="3995"/>
                </a:lnTo>
                <a:lnTo>
                  <a:pt x="4638" y="3992"/>
                </a:lnTo>
                <a:lnTo>
                  <a:pt x="4640" y="3989"/>
                </a:lnTo>
                <a:lnTo>
                  <a:pt x="4640" y="3988"/>
                </a:lnTo>
                <a:lnTo>
                  <a:pt x="4642" y="3988"/>
                </a:lnTo>
                <a:lnTo>
                  <a:pt x="4643" y="3988"/>
                </a:lnTo>
                <a:lnTo>
                  <a:pt x="4646" y="3989"/>
                </a:lnTo>
                <a:lnTo>
                  <a:pt x="4647" y="3995"/>
                </a:lnTo>
                <a:lnTo>
                  <a:pt x="4649" y="4000"/>
                </a:lnTo>
                <a:lnTo>
                  <a:pt x="4652" y="4005"/>
                </a:lnTo>
                <a:lnTo>
                  <a:pt x="4655" y="4009"/>
                </a:lnTo>
                <a:lnTo>
                  <a:pt x="4662" y="4017"/>
                </a:lnTo>
                <a:lnTo>
                  <a:pt x="4668" y="4026"/>
                </a:lnTo>
                <a:lnTo>
                  <a:pt x="4668" y="4020"/>
                </a:lnTo>
                <a:lnTo>
                  <a:pt x="4669" y="4015"/>
                </a:lnTo>
                <a:lnTo>
                  <a:pt x="4671" y="4011"/>
                </a:lnTo>
                <a:lnTo>
                  <a:pt x="4676" y="4007"/>
                </a:lnTo>
                <a:lnTo>
                  <a:pt x="4680" y="4000"/>
                </a:lnTo>
                <a:lnTo>
                  <a:pt x="4685" y="3993"/>
                </a:lnTo>
                <a:lnTo>
                  <a:pt x="4692" y="3992"/>
                </a:lnTo>
                <a:lnTo>
                  <a:pt x="4698" y="3991"/>
                </a:lnTo>
                <a:lnTo>
                  <a:pt x="4700" y="3991"/>
                </a:lnTo>
                <a:lnTo>
                  <a:pt x="4703" y="3990"/>
                </a:lnTo>
                <a:lnTo>
                  <a:pt x="4699" y="3998"/>
                </a:lnTo>
                <a:lnTo>
                  <a:pt x="4695" y="4004"/>
                </a:lnTo>
                <a:lnTo>
                  <a:pt x="4689" y="4008"/>
                </a:lnTo>
                <a:lnTo>
                  <a:pt x="4683" y="4012"/>
                </a:lnTo>
                <a:lnTo>
                  <a:pt x="4681" y="4018"/>
                </a:lnTo>
                <a:lnTo>
                  <a:pt x="4678" y="4023"/>
                </a:lnTo>
                <a:lnTo>
                  <a:pt x="4674" y="4027"/>
                </a:lnTo>
                <a:lnTo>
                  <a:pt x="4669" y="4030"/>
                </a:lnTo>
                <a:lnTo>
                  <a:pt x="4670" y="4033"/>
                </a:lnTo>
                <a:lnTo>
                  <a:pt x="4660" y="4043"/>
                </a:lnTo>
                <a:lnTo>
                  <a:pt x="4650" y="4053"/>
                </a:lnTo>
                <a:lnTo>
                  <a:pt x="4646" y="4063"/>
                </a:lnTo>
                <a:lnTo>
                  <a:pt x="4641" y="4073"/>
                </a:lnTo>
                <a:lnTo>
                  <a:pt x="4638" y="4073"/>
                </a:lnTo>
                <a:lnTo>
                  <a:pt x="4636" y="4073"/>
                </a:lnTo>
                <a:lnTo>
                  <a:pt x="4634" y="4072"/>
                </a:lnTo>
                <a:lnTo>
                  <a:pt x="4634" y="4070"/>
                </a:lnTo>
                <a:lnTo>
                  <a:pt x="4633" y="4066"/>
                </a:lnTo>
                <a:lnTo>
                  <a:pt x="4632" y="4062"/>
                </a:lnTo>
                <a:lnTo>
                  <a:pt x="4627" y="4066"/>
                </a:lnTo>
                <a:lnTo>
                  <a:pt x="4623" y="4070"/>
                </a:lnTo>
                <a:lnTo>
                  <a:pt x="4618" y="4071"/>
                </a:lnTo>
                <a:lnTo>
                  <a:pt x="4613" y="4072"/>
                </a:lnTo>
                <a:lnTo>
                  <a:pt x="4613" y="4075"/>
                </a:lnTo>
                <a:lnTo>
                  <a:pt x="4613" y="4077"/>
                </a:lnTo>
                <a:lnTo>
                  <a:pt x="4605" y="4087"/>
                </a:lnTo>
                <a:lnTo>
                  <a:pt x="4597" y="4097"/>
                </a:lnTo>
                <a:lnTo>
                  <a:pt x="4593" y="4101"/>
                </a:lnTo>
                <a:lnTo>
                  <a:pt x="4588" y="4103"/>
                </a:lnTo>
                <a:lnTo>
                  <a:pt x="4585" y="4104"/>
                </a:lnTo>
                <a:lnTo>
                  <a:pt x="4581" y="4104"/>
                </a:lnTo>
                <a:lnTo>
                  <a:pt x="4578" y="4103"/>
                </a:lnTo>
                <a:lnTo>
                  <a:pt x="4574" y="4101"/>
                </a:lnTo>
                <a:lnTo>
                  <a:pt x="4573" y="4096"/>
                </a:lnTo>
                <a:lnTo>
                  <a:pt x="4573" y="4091"/>
                </a:lnTo>
                <a:lnTo>
                  <a:pt x="4575" y="4082"/>
                </a:lnTo>
                <a:lnTo>
                  <a:pt x="4578" y="4074"/>
                </a:lnTo>
                <a:lnTo>
                  <a:pt x="4582" y="4067"/>
                </a:lnTo>
                <a:lnTo>
                  <a:pt x="4586" y="4059"/>
                </a:lnTo>
                <a:lnTo>
                  <a:pt x="4581" y="4063"/>
                </a:lnTo>
                <a:lnTo>
                  <a:pt x="4576" y="4065"/>
                </a:lnTo>
                <a:lnTo>
                  <a:pt x="4573" y="4065"/>
                </a:lnTo>
                <a:lnTo>
                  <a:pt x="4570" y="4065"/>
                </a:lnTo>
                <a:lnTo>
                  <a:pt x="4567" y="4064"/>
                </a:lnTo>
                <a:lnTo>
                  <a:pt x="4563" y="4063"/>
                </a:lnTo>
                <a:lnTo>
                  <a:pt x="4563" y="4060"/>
                </a:lnTo>
                <a:lnTo>
                  <a:pt x="4562" y="4058"/>
                </a:lnTo>
                <a:lnTo>
                  <a:pt x="4560" y="4050"/>
                </a:lnTo>
                <a:lnTo>
                  <a:pt x="4558" y="4044"/>
                </a:lnTo>
                <a:lnTo>
                  <a:pt x="4558" y="4040"/>
                </a:lnTo>
                <a:lnTo>
                  <a:pt x="4558" y="4037"/>
                </a:lnTo>
                <a:lnTo>
                  <a:pt x="4560" y="4033"/>
                </a:lnTo>
                <a:lnTo>
                  <a:pt x="4563" y="4030"/>
                </a:lnTo>
                <a:lnTo>
                  <a:pt x="4563" y="4030"/>
                </a:lnTo>
                <a:lnTo>
                  <a:pt x="4563" y="4030"/>
                </a:lnTo>
                <a:lnTo>
                  <a:pt x="4558" y="4030"/>
                </a:lnTo>
                <a:lnTo>
                  <a:pt x="4555" y="4031"/>
                </a:lnTo>
                <a:lnTo>
                  <a:pt x="4552" y="4034"/>
                </a:lnTo>
                <a:lnTo>
                  <a:pt x="4550" y="4038"/>
                </a:lnTo>
                <a:lnTo>
                  <a:pt x="4547" y="4046"/>
                </a:lnTo>
                <a:lnTo>
                  <a:pt x="4544" y="4054"/>
                </a:lnTo>
                <a:lnTo>
                  <a:pt x="4550" y="4060"/>
                </a:lnTo>
                <a:lnTo>
                  <a:pt x="4558" y="4065"/>
                </a:lnTo>
                <a:lnTo>
                  <a:pt x="4556" y="4074"/>
                </a:lnTo>
                <a:lnTo>
                  <a:pt x="4555" y="4084"/>
                </a:lnTo>
                <a:lnTo>
                  <a:pt x="4548" y="4084"/>
                </a:lnTo>
                <a:lnTo>
                  <a:pt x="4544" y="4083"/>
                </a:lnTo>
                <a:lnTo>
                  <a:pt x="4540" y="4082"/>
                </a:lnTo>
                <a:lnTo>
                  <a:pt x="4538" y="4080"/>
                </a:lnTo>
                <a:lnTo>
                  <a:pt x="4536" y="4078"/>
                </a:lnTo>
                <a:lnTo>
                  <a:pt x="4534" y="4076"/>
                </a:lnTo>
                <a:lnTo>
                  <a:pt x="4531" y="4075"/>
                </a:lnTo>
                <a:lnTo>
                  <a:pt x="4528" y="4075"/>
                </a:lnTo>
                <a:lnTo>
                  <a:pt x="4528" y="4075"/>
                </a:lnTo>
                <a:lnTo>
                  <a:pt x="4527" y="4075"/>
                </a:lnTo>
                <a:lnTo>
                  <a:pt x="4522" y="4075"/>
                </a:lnTo>
                <a:lnTo>
                  <a:pt x="4517" y="4073"/>
                </a:lnTo>
                <a:lnTo>
                  <a:pt x="4512" y="4070"/>
                </a:lnTo>
                <a:lnTo>
                  <a:pt x="4506" y="4067"/>
                </a:lnTo>
                <a:lnTo>
                  <a:pt x="4501" y="4064"/>
                </a:lnTo>
                <a:lnTo>
                  <a:pt x="4498" y="4062"/>
                </a:lnTo>
                <a:lnTo>
                  <a:pt x="4497" y="4061"/>
                </a:lnTo>
                <a:lnTo>
                  <a:pt x="4496" y="4061"/>
                </a:lnTo>
                <a:lnTo>
                  <a:pt x="4495" y="4061"/>
                </a:lnTo>
                <a:lnTo>
                  <a:pt x="4495" y="4062"/>
                </a:lnTo>
                <a:lnTo>
                  <a:pt x="4497" y="4072"/>
                </a:lnTo>
                <a:lnTo>
                  <a:pt x="4500" y="4089"/>
                </a:lnTo>
                <a:lnTo>
                  <a:pt x="4503" y="4104"/>
                </a:lnTo>
                <a:lnTo>
                  <a:pt x="4504" y="4112"/>
                </a:lnTo>
                <a:lnTo>
                  <a:pt x="4513" y="4110"/>
                </a:lnTo>
                <a:lnTo>
                  <a:pt x="4518" y="4103"/>
                </a:lnTo>
                <a:lnTo>
                  <a:pt x="4519" y="4102"/>
                </a:lnTo>
                <a:lnTo>
                  <a:pt x="4513" y="4097"/>
                </a:lnTo>
                <a:lnTo>
                  <a:pt x="4502" y="4090"/>
                </a:lnTo>
                <a:lnTo>
                  <a:pt x="4501" y="4086"/>
                </a:lnTo>
                <a:lnTo>
                  <a:pt x="4500" y="4081"/>
                </a:lnTo>
                <a:lnTo>
                  <a:pt x="4491" y="4082"/>
                </a:lnTo>
                <a:lnTo>
                  <a:pt x="4482" y="4082"/>
                </a:lnTo>
                <a:lnTo>
                  <a:pt x="4482" y="4082"/>
                </a:lnTo>
                <a:lnTo>
                  <a:pt x="4482" y="4082"/>
                </a:lnTo>
                <a:lnTo>
                  <a:pt x="4473" y="4094"/>
                </a:lnTo>
                <a:lnTo>
                  <a:pt x="4463" y="4106"/>
                </a:lnTo>
                <a:lnTo>
                  <a:pt x="4458" y="4113"/>
                </a:lnTo>
                <a:lnTo>
                  <a:pt x="4455" y="4120"/>
                </a:lnTo>
                <a:lnTo>
                  <a:pt x="4454" y="4124"/>
                </a:lnTo>
                <a:lnTo>
                  <a:pt x="4454" y="4128"/>
                </a:lnTo>
                <a:lnTo>
                  <a:pt x="4455" y="4132"/>
                </a:lnTo>
                <a:lnTo>
                  <a:pt x="4456" y="4137"/>
                </a:lnTo>
                <a:lnTo>
                  <a:pt x="4456" y="4138"/>
                </a:lnTo>
                <a:lnTo>
                  <a:pt x="4455" y="4140"/>
                </a:lnTo>
                <a:lnTo>
                  <a:pt x="4453" y="4141"/>
                </a:lnTo>
                <a:lnTo>
                  <a:pt x="4451" y="4142"/>
                </a:lnTo>
                <a:lnTo>
                  <a:pt x="4449" y="4143"/>
                </a:lnTo>
                <a:lnTo>
                  <a:pt x="4447" y="4143"/>
                </a:lnTo>
                <a:lnTo>
                  <a:pt x="4445" y="4142"/>
                </a:lnTo>
                <a:lnTo>
                  <a:pt x="4444" y="4141"/>
                </a:lnTo>
                <a:lnTo>
                  <a:pt x="4440" y="4136"/>
                </a:lnTo>
                <a:lnTo>
                  <a:pt x="4438" y="4132"/>
                </a:lnTo>
                <a:lnTo>
                  <a:pt x="4435" y="4130"/>
                </a:lnTo>
                <a:lnTo>
                  <a:pt x="4433" y="4128"/>
                </a:lnTo>
                <a:lnTo>
                  <a:pt x="4432" y="4128"/>
                </a:lnTo>
                <a:lnTo>
                  <a:pt x="4430" y="4128"/>
                </a:lnTo>
                <a:lnTo>
                  <a:pt x="4429" y="4129"/>
                </a:lnTo>
                <a:lnTo>
                  <a:pt x="4428" y="4131"/>
                </a:lnTo>
                <a:lnTo>
                  <a:pt x="4424" y="4141"/>
                </a:lnTo>
                <a:lnTo>
                  <a:pt x="4420" y="4148"/>
                </a:lnTo>
                <a:lnTo>
                  <a:pt x="4414" y="4160"/>
                </a:lnTo>
                <a:lnTo>
                  <a:pt x="4409" y="4172"/>
                </a:lnTo>
                <a:lnTo>
                  <a:pt x="4407" y="4178"/>
                </a:lnTo>
                <a:lnTo>
                  <a:pt x="4405" y="4184"/>
                </a:lnTo>
                <a:lnTo>
                  <a:pt x="4404" y="4190"/>
                </a:lnTo>
                <a:lnTo>
                  <a:pt x="4404" y="4197"/>
                </a:lnTo>
                <a:lnTo>
                  <a:pt x="4406" y="4205"/>
                </a:lnTo>
                <a:lnTo>
                  <a:pt x="4408" y="4214"/>
                </a:lnTo>
                <a:lnTo>
                  <a:pt x="4410" y="4219"/>
                </a:lnTo>
                <a:lnTo>
                  <a:pt x="4410" y="4223"/>
                </a:lnTo>
                <a:lnTo>
                  <a:pt x="4411" y="4227"/>
                </a:lnTo>
                <a:lnTo>
                  <a:pt x="4410" y="4232"/>
                </a:lnTo>
                <a:lnTo>
                  <a:pt x="4410" y="4232"/>
                </a:lnTo>
                <a:lnTo>
                  <a:pt x="4413" y="4235"/>
                </a:lnTo>
                <a:lnTo>
                  <a:pt x="4414" y="4238"/>
                </a:lnTo>
                <a:lnTo>
                  <a:pt x="4416" y="4241"/>
                </a:lnTo>
                <a:lnTo>
                  <a:pt x="4414" y="4244"/>
                </a:lnTo>
                <a:lnTo>
                  <a:pt x="4412" y="4250"/>
                </a:lnTo>
                <a:lnTo>
                  <a:pt x="4407" y="4255"/>
                </a:lnTo>
                <a:lnTo>
                  <a:pt x="4406" y="4256"/>
                </a:lnTo>
                <a:lnTo>
                  <a:pt x="4405" y="4258"/>
                </a:lnTo>
                <a:lnTo>
                  <a:pt x="4405" y="4259"/>
                </a:lnTo>
                <a:lnTo>
                  <a:pt x="4405" y="4261"/>
                </a:lnTo>
                <a:lnTo>
                  <a:pt x="4406" y="4265"/>
                </a:lnTo>
                <a:lnTo>
                  <a:pt x="4408" y="4269"/>
                </a:lnTo>
                <a:lnTo>
                  <a:pt x="4409" y="4273"/>
                </a:lnTo>
                <a:lnTo>
                  <a:pt x="4409" y="4277"/>
                </a:lnTo>
                <a:lnTo>
                  <a:pt x="4408" y="4278"/>
                </a:lnTo>
                <a:lnTo>
                  <a:pt x="4406" y="4280"/>
                </a:lnTo>
                <a:lnTo>
                  <a:pt x="4404" y="4281"/>
                </a:lnTo>
                <a:lnTo>
                  <a:pt x="4401" y="4282"/>
                </a:lnTo>
                <a:lnTo>
                  <a:pt x="4397" y="4281"/>
                </a:lnTo>
                <a:lnTo>
                  <a:pt x="4394" y="4283"/>
                </a:lnTo>
                <a:lnTo>
                  <a:pt x="4391" y="4286"/>
                </a:lnTo>
                <a:lnTo>
                  <a:pt x="4388" y="4289"/>
                </a:lnTo>
                <a:lnTo>
                  <a:pt x="4386" y="4292"/>
                </a:lnTo>
                <a:lnTo>
                  <a:pt x="4383" y="4293"/>
                </a:lnTo>
                <a:lnTo>
                  <a:pt x="4381" y="4294"/>
                </a:lnTo>
                <a:lnTo>
                  <a:pt x="4379" y="4294"/>
                </a:lnTo>
                <a:lnTo>
                  <a:pt x="4377" y="4293"/>
                </a:lnTo>
                <a:lnTo>
                  <a:pt x="4374" y="4292"/>
                </a:lnTo>
                <a:lnTo>
                  <a:pt x="4371" y="4287"/>
                </a:lnTo>
                <a:lnTo>
                  <a:pt x="4366" y="4283"/>
                </a:lnTo>
                <a:lnTo>
                  <a:pt x="4363" y="4283"/>
                </a:lnTo>
                <a:lnTo>
                  <a:pt x="4360" y="4283"/>
                </a:lnTo>
                <a:lnTo>
                  <a:pt x="4357" y="4289"/>
                </a:lnTo>
                <a:lnTo>
                  <a:pt x="4354" y="4296"/>
                </a:lnTo>
                <a:lnTo>
                  <a:pt x="4350" y="4302"/>
                </a:lnTo>
                <a:lnTo>
                  <a:pt x="4346" y="4307"/>
                </a:lnTo>
                <a:lnTo>
                  <a:pt x="4338" y="4318"/>
                </a:lnTo>
                <a:lnTo>
                  <a:pt x="4328" y="4328"/>
                </a:lnTo>
                <a:lnTo>
                  <a:pt x="4306" y="4347"/>
                </a:lnTo>
                <a:lnTo>
                  <a:pt x="4287" y="4366"/>
                </a:lnTo>
                <a:lnTo>
                  <a:pt x="4280" y="4370"/>
                </a:lnTo>
                <a:lnTo>
                  <a:pt x="4273" y="4375"/>
                </a:lnTo>
                <a:lnTo>
                  <a:pt x="4267" y="4380"/>
                </a:lnTo>
                <a:lnTo>
                  <a:pt x="4261" y="4387"/>
                </a:lnTo>
                <a:lnTo>
                  <a:pt x="4256" y="4392"/>
                </a:lnTo>
                <a:lnTo>
                  <a:pt x="4250" y="4398"/>
                </a:lnTo>
                <a:lnTo>
                  <a:pt x="4243" y="4402"/>
                </a:lnTo>
                <a:lnTo>
                  <a:pt x="4236" y="4406"/>
                </a:lnTo>
                <a:lnTo>
                  <a:pt x="4232" y="4413"/>
                </a:lnTo>
                <a:lnTo>
                  <a:pt x="4226" y="4419"/>
                </a:lnTo>
                <a:lnTo>
                  <a:pt x="4221" y="4424"/>
                </a:lnTo>
                <a:lnTo>
                  <a:pt x="4215" y="4429"/>
                </a:lnTo>
                <a:lnTo>
                  <a:pt x="4209" y="4433"/>
                </a:lnTo>
                <a:lnTo>
                  <a:pt x="4202" y="4436"/>
                </a:lnTo>
                <a:lnTo>
                  <a:pt x="4195" y="4439"/>
                </a:lnTo>
                <a:lnTo>
                  <a:pt x="4187" y="4440"/>
                </a:lnTo>
                <a:lnTo>
                  <a:pt x="4183" y="4440"/>
                </a:lnTo>
                <a:lnTo>
                  <a:pt x="4181" y="4440"/>
                </a:lnTo>
                <a:lnTo>
                  <a:pt x="4179" y="4441"/>
                </a:lnTo>
                <a:lnTo>
                  <a:pt x="4178" y="4443"/>
                </a:lnTo>
                <a:lnTo>
                  <a:pt x="4177" y="4446"/>
                </a:lnTo>
                <a:lnTo>
                  <a:pt x="4176" y="4451"/>
                </a:lnTo>
                <a:lnTo>
                  <a:pt x="4175" y="4455"/>
                </a:lnTo>
                <a:lnTo>
                  <a:pt x="4173" y="4457"/>
                </a:lnTo>
                <a:lnTo>
                  <a:pt x="4171" y="4458"/>
                </a:lnTo>
                <a:lnTo>
                  <a:pt x="4168" y="4458"/>
                </a:lnTo>
                <a:lnTo>
                  <a:pt x="4166" y="4457"/>
                </a:lnTo>
                <a:lnTo>
                  <a:pt x="4164" y="4455"/>
                </a:lnTo>
                <a:lnTo>
                  <a:pt x="4162" y="4452"/>
                </a:lnTo>
                <a:lnTo>
                  <a:pt x="4161" y="4449"/>
                </a:lnTo>
                <a:lnTo>
                  <a:pt x="4162" y="4441"/>
                </a:lnTo>
                <a:lnTo>
                  <a:pt x="4164" y="4432"/>
                </a:lnTo>
                <a:lnTo>
                  <a:pt x="4167" y="4425"/>
                </a:lnTo>
                <a:lnTo>
                  <a:pt x="4171" y="4419"/>
                </a:lnTo>
                <a:lnTo>
                  <a:pt x="4176" y="4413"/>
                </a:lnTo>
                <a:lnTo>
                  <a:pt x="4181" y="4409"/>
                </a:lnTo>
                <a:lnTo>
                  <a:pt x="4189" y="4404"/>
                </a:lnTo>
                <a:lnTo>
                  <a:pt x="4196" y="4401"/>
                </a:lnTo>
                <a:lnTo>
                  <a:pt x="4202" y="4400"/>
                </a:lnTo>
                <a:lnTo>
                  <a:pt x="4208" y="4399"/>
                </a:lnTo>
                <a:lnTo>
                  <a:pt x="4209" y="4399"/>
                </a:lnTo>
                <a:lnTo>
                  <a:pt x="4210" y="4399"/>
                </a:lnTo>
                <a:lnTo>
                  <a:pt x="4216" y="4390"/>
                </a:lnTo>
                <a:lnTo>
                  <a:pt x="4224" y="4380"/>
                </a:lnTo>
                <a:lnTo>
                  <a:pt x="4223" y="4380"/>
                </a:lnTo>
                <a:lnTo>
                  <a:pt x="4222" y="4380"/>
                </a:lnTo>
                <a:lnTo>
                  <a:pt x="4219" y="4379"/>
                </a:lnTo>
                <a:lnTo>
                  <a:pt x="4216" y="4377"/>
                </a:lnTo>
                <a:lnTo>
                  <a:pt x="4214" y="4375"/>
                </a:lnTo>
                <a:lnTo>
                  <a:pt x="4212" y="4372"/>
                </a:lnTo>
                <a:lnTo>
                  <a:pt x="4207" y="4379"/>
                </a:lnTo>
                <a:lnTo>
                  <a:pt x="4201" y="4384"/>
                </a:lnTo>
                <a:lnTo>
                  <a:pt x="4197" y="4386"/>
                </a:lnTo>
                <a:lnTo>
                  <a:pt x="4193" y="4387"/>
                </a:lnTo>
                <a:lnTo>
                  <a:pt x="4189" y="4386"/>
                </a:lnTo>
                <a:lnTo>
                  <a:pt x="4183" y="4385"/>
                </a:lnTo>
                <a:lnTo>
                  <a:pt x="4179" y="4374"/>
                </a:lnTo>
                <a:lnTo>
                  <a:pt x="4174" y="4364"/>
                </a:lnTo>
                <a:lnTo>
                  <a:pt x="4171" y="4359"/>
                </a:lnTo>
                <a:lnTo>
                  <a:pt x="4168" y="4353"/>
                </a:lnTo>
                <a:lnTo>
                  <a:pt x="4161" y="4351"/>
                </a:lnTo>
                <a:lnTo>
                  <a:pt x="4155" y="4348"/>
                </a:lnTo>
                <a:lnTo>
                  <a:pt x="4151" y="4346"/>
                </a:lnTo>
                <a:lnTo>
                  <a:pt x="4147" y="4345"/>
                </a:lnTo>
                <a:lnTo>
                  <a:pt x="4145" y="4345"/>
                </a:lnTo>
                <a:lnTo>
                  <a:pt x="4142" y="4346"/>
                </a:lnTo>
                <a:lnTo>
                  <a:pt x="4140" y="4344"/>
                </a:lnTo>
                <a:lnTo>
                  <a:pt x="4136" y="4341"/>
                </a:lnTo>
                <a:lnTo>
                  <a:pt x="4130" y="4349"/>
                </a:lnTo>
                <a:lnTo>
                  <a:pt x="4124" y="4357"/>
                </a:lnTo>
                <a:lnTo>
                  <a:pt x="4125" y="4357"/>
                </a:lnTo>
                <a:lnTo>
                  <a:pt x="4127" y="4358"/>
                </a:lnTo>
                <a:lnTo>
                  <a:pt x="4131" y="4363"/>
                </a:lnTo>
                <a:lnTo>
                  <a:pt x="4133" y="4369"/>
                </a:lnTo>
                <a:lnTo>
                  <a:pt x="4134" y="4374"/>
                </a:lnTo>
                <a:lnTo>
                  <a:pt x="4134" y="4381"/>
                </a:lnTo>
                <a:lnTo>
                  <a:pt x="4133" y="4383"/>
                </a:lnTo>
                <a:lnTo>
                  <a:pt x="4133" y="4384"/>
                </a:lnTo>
                <a:lnTo>
                  <a:pt x="4136" y="4379"/>
                </a:lnTo>
                <a:lnTo>
                  <a:pt x="4139" y="4374"/>
                </a:lnTo>
                <a:lnTo>
                  <a:pt x="4140" y="4372"/>
                </a:lnTo>
                <a:lnTo>
                  <a:pt x="4141" y="4370"/>
                </a:lnTo>
                <a:lnTo>
                  <a:pt x="4143" y="4369"/>
                </a:lnTo>
                <a:lnTo>
                  <a:pt x="4147" y="4370"/>
                </a:lnTo>
                <a:lnTo>
                  <a:pt x="4150" y="4372"/>
                </a:lnTo>
                <a:lnTo>
                  <a:pt x="4153" y="4372"/>
                </a:lnTo>
                <a:lnTo>
                  <a:pt x="4157" y="4371"/>
                </a:lnTo>
                <a:lnTo>
                  <a:pt x="4161" y="4371"/>
                </a:lnTo>
                <a:lnTo>
                  <a:pt x="4164" y="4371"/>
                </a:lnTo>
                <a:lnTo>
                  <a:pt x="4167" y="4372"/>
                </a:lnTo>
                <a:lnTo>
                  <a:pt x="4170" y="4375"/>
                </a:lnTo>
                <a:lnTo>
                  <a:pt x="4172" y="4380"/>
                </a:lnTo>
                <a:lnTo>
                  <a:pt x="4174" y="4392"/>
                </a:lnTo>
                <a:lnTo>
                  <a:pt x="4176" y="4402"/>
                </a:lnTo>
                <a:lnTo>
                  <a:pt x="4177" y="4410"/>
                </a:lnTo>
                <a:lnTo>
                  <a:pt x="4176" y="4419"/>
                </a:lnTo>
                <a:lnTo>
                  <a:pt x="4175" y="4426"/>
                </a:lnTo>
                <a:lnTo>
                  <a:pt x="4172" y="4433"/>
                </a:lnTo>
                <a:lnTo>
                  <a:pt x="4168" y="4439"/>
                </a:lnTo>
                <a:lnTo>
                  <a:pt x="4162" y="4443"/>
                </a:lnTo>
                <a:lnTo>
                  <a:pt x="4159" y="4445"/>
                </a:lnTo>
                <a:lnTo>
                  <a:pt x="4155" y="4446"/>
                </a:lnTo>
                <a:lnTo>
                  <a:pt x="4152" y="4447"/>
                </a:lnTo>
                <a:lnTo>
                  <a:pt x="4147" y="4447"/>
                </a:lnTo>
                <a:lnTo>
                  <a:pt x="4144" y="4458"/>
                </a:lnTo>
                <a:lnTo>
                  <a:pt x="4141" y="4469"/>
                </a:lnTo>
                <a:lnTo>
                  <a:pt x="4147" y="4468"/>
                </a:lnTo>
                <a:lnTo>
                  <a:pt x="4140" y="4429"/>
                </a:lnTo>
                <a:lnTo>
                  <a:pt x="4123" y="4442"/>
                </a:lnTo>
                <a:lnTo>
                  <a:pt x="4114" y="4450"/>
                </a:lnTo>
                <a:lnTo>
                  <a:pt x="4107" y="4456"/>
                </a:lnTo>
                <a:lnTo>
                  <a:pt x="4101" y="4464"/>
                </a:lnTo>
                <a:lnTo>
                  <a:pt x="4099" y="4466"/>
                </a:lnTo>
                <a:lnTo>
                  <a:pt x="4098" y="4468"/>
                </a:lnTo>
                <a:lnTo>
                  <a:pt x="4096" y="4469"/>
                </a:lnTo>
                <a:lnTo>
                  <a:pt x="4094" y="4469"/>
                </a:lnTo>
                <a:lnTo>
                  <a:pt x="4088" y="4468"/>
                </a:lnTo>
                <a:lnTo>
                  <a:pt x="4084" y="4466"/>
                </a:lnTo>
                <a:lnTo>
                  <a:pt x="4083" y="4456"/>
                </a:lnTo>
                <a:lnTo>
                  <a:pt x="4082" y="4446"/>
                </a:lnTo>
                <a:lnTo>
                  <a:pt x="4081" y="4441"/>
                </a:lnTo>
                <a:lnTo>
                  <a:pt x="4079" y="4435"/>
                </a:lnTo>
                <a:lnTo>
                  <a:pt x="4077" y="4431"/>
                </a:lnTo>
                <a:lnTo>
                  <a:pt x="4074" y="4427"/>
                </a:lnTo>
                <a:lnTo>
                  <a:pt x="4073" y="4428"/>
                </a:lnTo>
                <a:lnTo>
                  <a:pt x="4072" y="4429"/>
                </a:lnTo>
                <a:lnTo>
                  <a:pt x="4071" y="4430"/>
                </a:lnTo>
                <a:lnTo>
                  <a:pt x="4069" y="4431"/>
                </a:lnTo>
                <a:lnTo>
                  <a:pt x="4066" y="4438"/>
                </a:lnTo>
                <a:lnTo>
                  <a:pt x="4065" y="4445"/>
                </a:lnTo>
                <a:lnTo>
                  <a:pt x="4066" y="4452"/>
                </a:lnTo>
                <a:lnTo>
                  <a:pt x="4067" y="4459"/>
                </a:lnTo>
                <a:lnTo>
                  <a:pt x="4063" y="4463"/>
                </a:lnTo>
                <a:lnTo>
                  <a:pt x="4058" y="4466"/>
                </a:lnTo>
                <a:lnTo>
                  <a:pt x="4057" y="4466"/>
                </a:lnTo>
                <a:lnTo>
                  <a:pt x="4057" y="4466"/>
                </a:lnTo>
                <a:lnTo>
                  <a:pt x="4057" y="4472"/>
                </a:lnTo>
                <a:lnTo>
                  <a:pt x="4058" y="4478"/>
                </a:lnTo>
                <a:lnTo>
                  <a:pt x="4059" y="4484"/>
                </a:lnTo>
                <a:lnTo>
                  <a:pt x="4062" y="4489"/>
                </a:lnTo>
                <a:lnTo>
                  <a:pt x="4060" y="4494"/>
                </a:lnTo>
                <a:lnTo>
                  <a:pt x="4058" y="4498"/>
                </a:lnTo>
                <a:lnTo>
                  <a:pt x="4052" y="4498"/>
                </a:lnTo>
                <a:lnTo>
                  <a:pt x="4045" y="4499"/>
                </a:lnTo>
                <a:lnTo>
                  <a:pt x="4043" y="4495"/>
                </a:lnTo>
                <a:lnTo>
                  <a:pt x="4040" y="4491"/>
                </a:lnTo>
                <a:lnTo>
                  <a:pt x="4036" y="4489"/>
                </a:lnTo>
                <a:lnTo>
                  <a:pt x="4032" y="4487"/>
                </a:lnTo>
                <a:lnTo>
                  <a:pt x="4028" y="4485"/>
                </a:lnTo>
                <a:lnTo>
                  <a:pt x="4025" y="4482"/>
                </a:lnTo>
                <a:lnTo>
                  <a:pt x="4024" y="4481"/>
                </a:lnTo>
                <a:lnTo>
                  <a:pt x="4023" y="4479"/>
                </a:lnTo>
                <a:lnTo>
                  <a:pt x="4023" y="4476"/>
                </a:lnTo>
                <a:lnTo>
                  <a:pt x="4023" y="4473"/>
                </a:lnTo>
                <a:lnTo>
                  <a:pt x="4021" y="4478"/>
                </a:lnTo>
                <a:lnTo>
                  <a:pt x="4020" y="4483"/>
                </a:lnTo>
                <a:lnTo>
                  <a:pt x="4019" y="4488"/>
                </a:lnTo>
                <a:lnTo>
                  <a:pt x="4018" y="4495"/>
                </a:lnTo>
                <a:lnTo>
                  <a:pt x="4017" y="4500"/>
                </a:lnTo>
                <a:lnTo>
                  <a:pt x="4016" y="4505"/>
                </a:lnTo>
                <a:lnTo>
                  <a:pt x="4012" y="4509"/>
                </a:lnTo>
                <a:lnTo>
                  <a:pt x="4008" y="4513"/>
                </a:lnTo>
                <a:lnTo>
                  <a:pt x="4003" y="4514"/>
                </a:lnTo>
                <a:lnTo>
                  <a:pt x="3998" y="4515"/>
                </a:lnTo>
                <a:lnTo>
                  <a:pt x="3994" y="4517"/>
                </a:lnTo>
                <a:lnTo>
                  <a:pt x="3991" y="4520"/>
                </a:lnTo>
                <a:close/>
                <a:moveTo>
                  <a:pt x="0" y="313"/>
                </a:moveTo>
                <a:lnTo>
                  <a:pt x="0" y="164"/>
                </a:lnTo>
                <a:lnTo>
                  <a:pt x="4" y="156"/>
                </a:lnTo>
                <a:lnTo>
                  <a:pt x="9" y="148"/>
                </a:lnTo>
                <a:lnTo>
                  <a:pt x="12" y="144"/>
                </a:lnTo>
                <a:lnTo>
                  <a:pt x="15" y="141"/>
                </a:lnTo>
                <a:lnTo>
                  <a:pt x="19" y="139"/>
                </a:lnTo>
                <a:lnTo>
                  <a:pt x="23" y="139"/>
                </a:lnTo>
                <a:lnTo>
                  <a:pt x="23" y="133"/>
                </a:lnTo>
                <a:lnTo>
                  <a:pt x="22" y="129"/>
                </a:lnTo>
                <a:lnTo>
                  <a:pt x="23" y="129"/>
                </a:lnTo>
                <a:lnTo>
                  <a:pt x="23" y="129"/>
                </a:lnTo>
                <a:lnTo>
                  <a:pt x="22" y="129"/>
                </a:lnTo>
                <a:lnTo>
                  <a:pt x="22" y="129"/>
                </a:lnTo>
                <a:lnTo>
                  <a:pt x="22" y="126"/>
                </a:lnTo>
                <a:lnTo>
                  <a:pt x="23" y="124"/>
                </a:lnTo>
                <a:lnTo>
                  <a:pt x="24" y="123"/>
                </a:lnTo>
                <a:lnTo>
                  <a:pt x="26" y="121"/>
                </a:lnTo>
                <a:lnTo>
                  <a:pt x="30" y="119"/>
                </a:lnTo>
                <a:lnTo>
                  <a:pt x="33" y="117"/>
                </a:lnTo>
                <a:lnTo>
                  <a:pt x="39" y="111"/>
                </a:lnTo>
                <a:lnTo>
                  <a:pt x="44" y="105"/>
                </a:lnTo>
                <a:lnTo>
                  <a:pt x="48" y="99"/>
                </a:lnTo>
                <a:lnTo>
                  <a:pt x="52" y="94"/>
                </a:lnTo>
                <a:lnTo>
                  <a:pt x="54" y="92"/>
                </a:lnTo>
                <a:lnTo>
                  <a:pt x="57" y="91"/>
                </a:lnTo>
                <a:lnTo>
                  <a:pt x="60" y="91"/>
                </a:lnTo>
                <a:lnTo>
                  <a:pt x="64" y="91"/>
                </a:lnTo>
                <a:lnTo>
                  <a:pt x="64" y="90"/>
                </a:lnTo>
                <a:lnTo>
                  <a:pt x="64" y="89"/>
                </a:lnTo>
                <a:lnTo>
                  <a:pt x="69" y="80"/>
                </a:lnTo>
                <a:lnTo>
                  <a:pt x="74" y="73"/>
                </a:lnTo>
                <a:lnTo>
                  <a:pt x="81" y="67"/>
                </a:lnTo>
                <a:lnTo>
                  <a:pt x="89" y="61"/>
                </a:lnTo>
                <a:lnTo>
                  <a:pt x="97" y="56"/>
                </a:lnTo>
                <a:lnTo>
                  <a:pt x="104" y="51"/>
                </a:lnTo>
                <a:lnTo>
                  <a:pt x="111" y="45"/>
                </a:lnTo>
                <a:lnTo>
                  <a:pt x="118" y="39"/>
                </a:lnTo>
                <a:lnTo>
                  <a:pt x="125" y="33"/>
                </a:lnTo>
                <a:lnTo>
                  <a:pt x="133" y="26"/>
                </a:lnTo>
                <a:lnTo>
                  <a:pt x="141" y="22"/>
                </a:lnTo>
                <a:lnTo>
                  <a:pt x="150" y="19"/>
                </a:lnTo>
                <a:lnTo>
                  <a:pt x="150" y="19"/>
                </a:lnTo>
                <a:lnTo>
                  <a:pt x="151" y="19"/>
                </a:lnTo>
                <a:lnTo>
                  <a:pt x="152" y="16"/>
                </a:lnTo>
                <a:lnTo>
                  <a:pt x="154" y="13"/>
                </a:lnTo>
                <a:lnTo>
                  <a:pt x="157" y="10"/>
                </a:lnTo>
                <a:lnTo>
                  <a:pt x="160" y="7"/>
                </a:lnTo>
                <a:lnTo>
                  <a:pt x="164" y="4"/>
                </a:lnTo>
                <a:lnTo>
                  <a:pt x="169" y="0"/>
                </a:lnTo>
                <a:lnTo>
                  <a:pt x="272" y="0"/>
                </a:lnTo>
                <a:lnTo>
                  <a:pt x="260" y="9"/>
                </a:lnTo>
                <a:lnTo>
                  <a:pt x="249" y="18"/>
                </a:lnTo>
                <a:lnTo>
                  <a:pt x="238" y="27"/>
                </a:lnTo>
                <a:lnTo>
                  <a:pt x="227" y="37"/>
                </a:lnTo>
                <a:lnTo>
                  <a:pt x="214" y="46"/>
                </a:lnTo>
                <a:lnTo>
                  <a:pt x="201" y="55"/>
                </a:lnTo>
                <a:lnTo>
                  <a:pt x="195" y="60"/>
                </a:lnTo>
                <a:lnTo>
                  <a:pt x="190" y="65"/>
                </a:lnTo>
                <a:lnTo>
                  <a:pt x="185" y="71"/>
                </a:lnTo>
                <a:lnTo>
                  <a:pt x="180" y="77"/>
                </a:lnTo>
                <a:lnTo>
                  <a:pt x="183" y="79"/>
                </a:lnTo>
                <a:lnTo>
                  <a:pt x="185" y="79"/>
                </a:lnTo>
                <a:lnTo>
                  <a:pt x="187" y="79"/>
                </a:lnTo>
                <a:lnTo>
                  <a:pt x="189" y="79"/>
                </a:lnTo>
                <a:lnTo>
                  <a:pt x="193" y="77"/>
                </a:lnTo>
                <a:lnTo>
                  <a:pt x="196" y="76"/>
                </a:lnTo>
                <a:lnTo>
                  <a:pt x="198" y="81"/>
                </a:lnTo>
                <a:lnTo>
                  <a:pt x="198" y="86"/>
                </a:lnTo>
                <a:lnTo>
                  <a:pt x="196" y="89"/>
                </a:lnTo>
                <a:lnTo>
                  <a:pt x="195" y="92"/>
                </a:lnTo>
                <a:lnTo>
                  <a:pt x="192" y="94"/>
                </a:lnTo>
                <a:lnTo>
                  <a:pt x="189" y="96"/>
                </a:lnTo>
                <a:lnTo>
                  <a:pt x="186" y="97"/>
                </a:lnTo>
                <a:lnTo>
                  <a:pt x="183" y="98"/>
                </a:lnTo>
                <a:lnTo>
                  <a:pt x="178" y="98"/>
                </a:lnTo>
                <a:lnTo>
                  <a:pt x="172" y="100"/>
                </a:lnTo>
                <a:lnTo>
                  <a:pt x="168" y="102"/>
                </a:lnTo>
                <a:lnTo>
                  <a:pt x="164" y="104"/>
                </a:lnTo>
                <a:lnTo>
                  <a:pt x="157" y="110"/>
                </a:lnTo>
                <a:lnTo>
                  <a:pt x="151" y="117"/>
                </a:lnTo>
                <a:lnTo>
                  <a:pt x="145" y="125"/>
                </a:lnTo>
                <a:lnTo>
                  <a:pt x="139" y="132"/>
                </a:lnTo>
                <a:lnTo>
                  <a:pt x="133" y="139"/>
                </a:lnTo>
                <a:lnTo>
                  <a:pt x="124" y="144"/>
                </a:lnTo>
                <a:lnTo>
                  <a:pt x="122" y="146"/>
                </a:lnTo>
                <a:lnTo>
                  <a:pt x="120" y="148"/>
                </a:lnTo>
                <a:lnTo>
                  <a:pt x="119" y="151"/>
                </a:lnTo>
                <a:lnTo>
                  <a:pt x="118" y="153"/>
                </a:lnTo>
                <a:lnTo>
                  <a:pt x="119" y="155"/>
                </a:lnTo>
                <a:lnTo>
                  <a:pt x="120" y="157"/>
                </a:lnTo>
                <a:lnTo>
                  <a:pt x="122" y="160"/>
                </a:lnTo>
                <a:lnTo>
                  <a:pt x="125" y="162"/>
                </a:lnTo>
                <a:lnTo>
                  <a:pt x="128" y="152"/>
                </a:lnTo>
                <a:lnTo>
                  <a:pt x="134" y="145"/>
                </a:lnTo>
                <a:lnTo>
                  <a:pt x="140" y="137"/>
                </a:lnTo>
                <a:lnTo>
                  <a:pt x="147" y="132"/>
                </a:lnTo>
                <a:lnTo>
                  <a:pt x="154" y="128"/>
                </a:lnTo>
                <a:lnTo>
                  <a:pt x="163" y="124"/>
                </a:lnTo>
                <a:lnTo>
                  <a:pt x="172" y="122"/>
                </a:lnTo>
                <a:lnTo>
                  <a:pt x="182" y="119"/>
                </a:lnTo>
                <a:lnTo>
                  <a:pt x="182" y="119"/>
                </a:lnTo>
                <a:lnTo>
                  <a:pt x="184" y="115"/>
                </a:lnTo>
                <a:lnTo>
                  <a:pt x="186" y="111"/>
                </a:lnTo>
                <a:lnTo>
                  <a:pt x="189" y="108"/>
                </a:lnTo>
                <a:lnTo>
                  <a:pt x="192" y="106"/>
                </a:lnTo>
                <a:lnTo>
                  <a:pt x="200" y="101"/>
                </a:lnTo>
                <a:lnTo>
                  <a:pt x="207" y="96"/>
                </a:lnTo>
                <a:lnTo>
                  <a:pt x="208" y="104"/>
                </a:lnTo>
                <a:lnTo>
                  <a:pt x="208" y="109"/>
                </a:lnTo>
                <a:lnTo>
                  <a:pt x="206" y="114"/>
                </a:lnTo>
                <a:lnTo>
                  <a:pt x="203" y="118"/>
                </a:lnTo>
                <a:lnTo>
                  <a:pt x="199" y="120"/>
                </a:lnTo>
                <a:lnTo>
                  <a:pt x="194" y="122"/>
                </a:lnTo>
                <a:lnTo>
                  <a:pt x="189" y="124"/>
                </a:lnTo>
                <a:lnTo>
                  <a:pt x="183" y="125"/>
                </a:lnTo>
                <a:lnTo>
                  <a:pt x="173" y="134"/>
                </a:lnTo>
                <a:lnTo>
                  <a:pt x="163" y="142"/>
                </a:lnTo>
                <a:lnTo>
                  <a:pt x="161" y="146"/>
                </a:lnTo>
                <a:lnTo>
                  <a:pt x="159" y="148"/>
                </a:lnTo>
                <a:lnTo>
                  <a:pt x="156" y="150"/>
                </a:lnTo>
                <a:lnTo>
                  <a:pt x="154" y="152"/>
                </a:lnTo>
                <a:lnTo>
                  <a:pt x="148" y="155"/>
                </a:lnTo>
                <a:lnTo>
                  <a:pt x="142" y="158"/>
                </a:lnTo>
                <a:lnTo>
                  <a:pt x="142" y="160"/>
                </a:lnTo>
                <a:lnTo>
                  <a:pt x="142" y="162"/>
                </a:lnTo>
                <a:lnTo>
                  <a:pt x="140" y="167"/>
                </a:lnTo>
                <a:lnTo>
                  <a:pt x="138" y="172"/>
                </a:lnTo>
                <a:lnTo>
                  <a:pt x="136" y="173"/>
                </a:lnTo>
                <a:lnTo>
                  <a:pt x="134" y="174"/>
                </a:lnTo>
                <a:lnTo>
                  <a:pt x="132" y="174"/>
                </a:lnTo>
                <a:lnTo>
                  <a:pt x="128" y="174"/>
                </a:lnTo>
                <a:lnTo>
                  <a:pt x="127" y="177"/>
                </a:lnTo>
                <a:lnTo>
                  <a:pt x="126" y="180"/>
                </a:lnTo>
                <a:lnTo>
                  <a:pt x="110" y="195"/>
                </a:lnTo>
                <a:lnTo>
                  <a:pt x="95" y="211"/>
                </a:lnTo>
                <a:lnTo>
                  <a:pt x="88" y="219"/>
                </a:lnTo>
                <a:lnTo>
                  <a:pt x="79" y="226"/>
                </a:lnTo>
                <a:lnTo>
                  <a:pt x="70" y="233"/>
                </a:lnTo>
                <a:lnTo>
                  <a:pt x="62" y="239"/>
                </a:lnTo>
                <a:lnTo>
                  <a:pt x="47" y="258"/>
                </a:lnTo>
                <a:lnTo>
                  <a:pt x="32" y="276"/>
                </a:lnTo>
                <a:lnTo>
                  <a:pt x="16" y="294"/>
                </a:lnTo>
                <a:lnTo>
                  <a:pt x="0" y="313"/>
                </a:lnTo>
                <a:close/>
                <a:moveTo>
                  <a:pt x="0" y="18"/>
                </a:moveTo>
                <a:lnTo>
                  <a:pt x="0" y="0"/>
                </a:lnTo>
                <a:lnTo>
                  <a:pt x="20" y="0"/>
                </a:lnTo>
                <a:lnTo>
                  <a:pt x="0" y="18"/>
                </a:lnTo>
                <a:close/>
                <a:moveTo>
                  <a:pt x="290" y="0"/>
                </a:moveTo>
                <a:lnTo>
                  <a:pt x="520" y="0"/>
                </a:lnTo>
                <a:lnTo>
                  <a:pt x="507" y="23"/>
                </a:lnTo>
                <a:lnTo>
                  <a:pt x="493" y="48"/>
                </a:lnTo>
                <a:lnTo>
                  <a:pt x="480" y="71"/>
                </a:lnTo>
                <a:lnTo>
                  <a:pt x="467" y="95"/>
                </a:lnTo>
                <a:lnTo>
                  <a:pt x="463" y="98"/>
                </a:lnTo>
                <a:lnTo>
                  <a:pt x="457" y="99"/>
                </a:lnTo>
                <a:lnTo>
                  <a:pt x="457" y="99"/>
                </a:lnTo>
                <a:lnTo>
                  <a:pt x="451" y="108"/>
                </a:lnTo>
                <a:lnTo>
                  <a:pt x="445" y="116"/>
                </a:lnTo>
                <a:lnTo>
                  <a:pt x="439" y="124"/>
                </a:lnTo>
                <a:lnTo>
                  <a:pt x="432" y="130"/>
                </a:lnTo>
                <a:lnTo>
                  <a:pt x="424" y="136"/>
                </a:lnTo>
                <a:lnTo>
                  <a:pt x="415" y="141"/>
                </a:lnTo>
                <a:lnTo>
                  <a:pt x="411" y="142"/>
                </a:lnTo>
                <a:lnTo>
                  <a:pt x="404" y="143"/>
                </a:lnTo>
                <a:lnTo>
                  <a:pt x="399" y="144"/>
                </a:lnTo>
                <a:lnTo>
                  <a:pt x="393" y="144"/>
                </a:lnTo>
                <a:lnTo>
                  <a:pt x="394" y="137"/>
                </a:lnTo>
                <a:lnTo>
                  <a:pt x="395" y="132"/>
                </a:lnTo>
                <a:lnTo>
                  <a:pt x="397" y="127"/>
                </a:lnTo>
                <a:lnTo>
                  <a:pt x="399" y="122"/>
                </a:lnTo>
                <a:lnTo>
                  <a:pt x="401" y="117"/>
                </a:lnTo>
                <a:lnTo>
                  <a:pt x="403" y="113"/>
                </a:lnTo>
                <a:lnTo>
                  <a:pt x="403" y="108"/>
                </a:lnTo>
                <a:lnTo>
                  <a:pt x="403" y="103"/>
                </a:lnTo>
                <a:lnTo>
                  <a:pt x="398" y="99"/>
                </a:lnTo>
                <a:lnTo>
                  <a:pt x="393" y="94"/>
                </a:lnTo>
                <a:lnTo>
                  <a:pt x="380" y="96"/>
                </a:lnTo>
                <a:lnTo>
                  <a:pt x="367" y="97"/>
                </a:lnTo>
                <a:lnTo>
                  <a:pt x="361" y="96"/>
                </a:lnTo>
                <a:lnTo>
                  <a:pt x="354" y="95"/>
                </a:lnTo>
                <a:lnTo>
                  <a:pt x="348" y="94"/>
                </a:lnTo>
                <a:lnTo>
                  <a:pt x="342" y="91"/>
                </a:lnTo>
                <a:lnTo>
                  <a:pt x="334" y="82"/>
                </a:lnTo>
                <a:lnTo>
                  <a:pt x="328" y="74"/>
                </a:lnTo>
                <a:lnTo>
                  <a:pt x="323" y="66"/>
                </a:lnTo>
                <a:lnTo>
                  <a:pt x="321" y="59"/>
                </a:lnTo>
                <a:lnTo>
                  <a:pt x="321" y="51"/>
                </a:lnTo>
                <a:lnTo>
                  <a:pt x="322" y="42"/>
                </a:lnTo>
                <a:lnTo>
                  <a:pt x="325" y="33"/>
                </a:lnTo>
                <a:lnTo>
                  <a:pt x="330" y="22"/>
                </a:lnTo>
                <a:lnTo>
                  <a:pt x="332" y="14"/>
                </a:lnTo>
                <a:lnTo>
                  <a:pt x="332" y="9"/>
                </a:lnTo>
                <a:lnTo>
                  <a:pt x="331" y="8"/>
                </a:lnTo>
                <a:lnTo>
                  <a:pt x="329" y="7"/>
                </a:lnTo>
                <a:lnTo>
                  <a:pt x="325" y="7"/>
                </a:lnTo>
                <a:lnTo>
                  <a:pt x="319" y="9"/>
                </a:lnTo>
                <a:lnTo>
                  <a:pt x="311" y="11"/>
                </a:lnTo>
                <a:lnTo>
                  <a:pt x="303" y="12"/>
                </a:lnTo>
                <a:lnTo>
                  <a:pt x="300" y="12"/>
                </a:lnTo>
                <a:lnTo>
                  <a:pt x="296" y="11"/>
                </a:lnTo>
                <a:lnTo>
                  <a:pt x="293" y="11"/>
                </a:lnTo>
                <a:lnTo>
                  <a:pt x="291" y="9"/>
                </a:lnTo>
                <a:lnTo>
                  <a:pt x="290" y="7"/>
                </a:lnTo>
                <a:lnTo>
                  <a:pt x="289" y="5"/>
                </a:lnTo>
                <a:lnTo>
                  <a:pt x="289" y="2"/>
                </a:lnTo>
                <a:lnTo>
                  <a:pt x="290" y="0"/>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5258847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0_Пользовательский макет">
    <p:spTree>
      <p:nvGrpSpPr>
        <p:cNvPr id="1" name=""/>
        <p:cNvGrpSpPr/>
        <p:nvPr/>
      </p:nvGrpSpPr>
      <p:grpSpPr>
        <a:xfrm>
          <a:off x="0" y="0"/>
          <a:ext cx="0" cy="0"/>
          <a:chOff x="0" y="0"/>
          <a:chExt cx="0" cy="0"/>
        </a:xfrm>
      </p:grpSpPr>
      <p:sp>
        <p:nvSpPr>
          <p:cNvPr id="3" name="Рисунок 2"/>
          <p:cNvSpPr>
            <a:spLocks noGrp="1"/>
          </p:cNvSpPr>
          <p:nvPr>
            <p:ph type="pic" sz="quarter" idx="10"/>
          </p:nvPr>
        </p:nvSpPr>
        <p:spPr bwMode="auto">
          <a:xfrm>
            <a:off x="3" y="4373782"/>
            <a:ext cx="18288000" cy="5914805"/>
          </a:xfrm>
          <a:custGeom>
            <a:avLst/>
            <a:gdLst>
              <a:gd name="connsiteX0" fmla="*/ 17417687 w 18287997"/>
              <a:gd name="connsiteY0" fmla="*/ 4883676 h 5914805"/>
              <a:gd name="connsiteX1" fmla="*/ 18287997 w 18287997"/>
              <a:gd name="connsiteY1" fmla="*/ 5746121 h 5914805"/>
              <a:gd name="connsiteX2" fmla="*/ 18287997 w 18287997"/>
              <a:gd name="connsiteY2" fmla="*/ 5914805 h 5914805"/>
              <a:gd name="connsiteX3" fmla="*/ 16378684 w 18287997"/>
              <a:gd name="connsiteY3" fmla="*/ 5914805 h 5914805"/>
              <a:gd name="connsiteX4" fmla="*/ 14107063 w 18287997"/>
              <a:gd name="connsiteY4" fmla="*/ 4883676 h 5914805"/>
              <a:gd name="connsiteX5" fmla="*/ 15147985 w 18287997"/>
              <a:gd name="connsiteY5" fmla="*/ 5914805 h 5914805"/>
              <a:gd name="connsiteX6" fmla="*/ 13066140 w 18287997"/>
              <a:gd name="connsiteY6" fmla="*/ 5914805 h 5914805"/>
              <a:gd name="connsiteX7" fmla="*/ 10795798 w 18287997"/>
              <a:gd name="connsiteY7" fmla="*/ 4883676 h 5914805"/>
              <a:gd name="connsiteX8" fmla="*/ 11835442 w 18287997"/>
              <a:gd name="connsiteY8" fmla="*/ 5914805 h 5914805"/>
              <a:gd name="connsiteX9" fmla="*/ 9753597 w 18287997"/>
              <a:gd name="connsiteY9" fmla="*/ 5914805 h 5914805"/>
              <a:gd name="connsiteX10" fmla="*/ 7493478 w 18287997"/>
              <a:gd name="connsiteY10" fmla="*/ 4883676 h 5914805"/>
              <a:gd name="connsiteX11" fmla="*/ 8534397 w 18287997"/>
              <a:gd name="connsiteY11" fmla="*/ 5914805 h 5914805"/>
              <a:gd name="connsiteX12" fmla="*/ 6452555 w 18287997"/>
              <a:gd name="connsiteY12" fmla="*/ 5914805 h 5914805"/>
              <a:gd name="connsiteX13" fmla="*/ 4180934 w 18287997"/>
              <a:gd name="connsiteY13" fmla="*/ 4883676 h 5914805"/>
              <a:gd name="connsiteX14" fmla="*/ 5221857 w 18287997"/>
              <a:gd name="connsiteY14" fmla="*/ 5914805 h 5914805"/>
              <a:gd name="connsiteX15" fmla="*/ 3140011 w 18287997"/>
              <a:gd name="connsiteY15" fmla="*/ 5914805 h 5914805"/>
              <a:gd name="connsiteX16" fmla="*/ 870310 w 18287997"/>
              <a:gd name="connsiteY16" fmla="*/ 4883676 h 5914805"/>
              <a:gd name="connsiteX17" fmla="*/ 1909313 w 18287997"/>
              <a:gd name="connsiteY17" fmla="*/ 5914805 h 5914805"/>
              <a:gd name="connsiteX18" fmla="*/ 0 w 18287997"/>
              <a:gd name="connsiteY18" fmla="*/ 5914805 h 5914805"/>
              <a:gd name="connsiteX19" fmla="*/ 0 w 18287997"/>
              <a:gd name="connsiteY19" fmla="*/ 5747389 h 5914805"/>
              <a:gd name="connsiteX20" fmla="*/ 18287997 w 18287997"/>
              <a:gd name="connsiteY20" fmla="*/ 4033852 h 5914805"/>
              <a:gd name="connsiteX21" fmla="*/ 18287997 w 18287997"/>
              <a:gd name="connsiteY21" fmla="*/ 5563547 h 5914805"/>
              <a:gd name="connsiteX22" fmla="*/ 17517367 w 18287997"/>
              <a:gd name="connsiteY22" fmla="*/ 4799328 h 5914805"/>
              <a:gd name="connsiteX23" fmla="*/ 1 w 18287997"/>
              <a:gd name="connsiteY23" fmla="*/ 4033852 h 5914805"/>
              <a:gd name="connsiteX24" fmla="*/ 770631 w 18287997"/>
              <a:gd name="connsiteY24" fmla="*/ 4798699 h 5914805"/>
              <a:gd name="connsiteX25" fmla="*/ 1 w 18287997"/>
              <a:gd name="connsiteY25" fmla="*/ 5563547 h 5914805"/>
              <a:gd name="connsiteX26" fmla="*/ 15763969 w 18287997"/>
              <a:gd name="connsiteY26" fmla="*/ 3263341 h 5914805"/>
              <a:gd name="connsiteX27" fmla="*/ 17321839 w 18287997"/>
              <a:gd name="connsiteY27" fmla="*/ 4801115 h 5914805"/>
              <a:gd name="connsiteX28" fmla="*/ 16193594 w 18287997"/>
              <a:gd name="connsiteY28" fmla="*/ 5914805 h 5914805"/>
              <a:gd name="connsiteX29" fmla="*/ 15334343 w 18287997"/>
              <a:gd name="connsiteY29" fmla="*/ 5914805 h 5914805"/>
              <a:gd name="connsiteX30" fmla="*/ 14204824 w 18287997"/>
              <a:gd name="connsiteY30" fmla="*/ 4801115 h 5914805"/>
              <a:gd name="connsiteX31" fmla="*/ 12456537 w 18287997"/>
              <a:gd name="connsiteY31" fmla="*/ 3263341 h 5914805"/>
              <a:gd name="connsiteX32" fmla="*/ 14020793 w 18287997"/>
              <a:gd name="connsiteY32" fmla="*/ 4801115 h 5914805"/>
              <a:gd name="connsiteX33" fmla="*/ 12886291 w 18287997"/>
              <a:gd name="connsiteY33" fmla="*/ 5914805 h 5914805"/>
              <a:gd name="connsiteX34" fmla="*/ 12025503 w 18287997"/>
              <a:gd name="connsiteY34" fmla="*/ 5914805 h 5914805"/>
              <a:gd name="connsiteX35" fmla="*/ 10892280 w 18287997"/>
              <a:gd name="connsiteY35" fmla="*/ 4801115 h 5914805"/>
              <a:gd name="connsiteX36" fmla="*/ 9145273 w 18287997"/>
              <a:gd name="connsiteY36" fmla="*/ 3263341 h 5914805"/>
              <a:gd name="connsiteX37" fmla="*/ 10708250 w 18287997"/>
              <a:gd name="connsiteY37" fmla="*/ 4801115 h 5914805"/>
              <a:gd name="connsiteX38" fmla="*/ 9575027 w 18287997"/>
              <a:gd name="connsiteY38" fmla="*/ 5914805 h 5914805"/>
              <a:gd name="connsiteX39" fmla="*/ 8714239 w 18287997"/>
              <a:gd name="connsiteY39" fmla="*/ 5914805 h 5914805"/>
              <a:gd name="connsiteX40" fmla="*/ 7579740 w 18287997"/>
              <a:gd name="connsiteY40" fmla="*/ 4801115 h 5914805"/>
              <a:gd name="connsiteX41" fmla="*/ 5830813 w 18287997"/>
              <a:gd name="connsiteY41" fmla="*/ 3263341 h 5914805"/>
              <a:gd name="connsiteX42" fmla="*/ 7395709 w 18287997"/>
              <a:gd name="connsiteY42" fmla="*/ 4801115 h 5914805"/>
              <a:gd name="connsiteX43" fmla="*/ 6262024 w 18287997"/>
              <a:gd name="connsiteY43" fmla="*/ 5914805 h 5914805"/>
              <a:gd name="connsiteX44" fmla="*/ 5400882 w 18287997"/>
              <a:gd name="connsiteY44" fmla="*/ 5914805 h 5914805"/>
              <a:gd name="connsiteX45" fmla="*/ 4267197 w 18287997"/>
              <a:gd name="connsiteY45" fmla="*/ 4801115 h 5914805"/>
              <a:gd name="connsiteX46" fmla="*/ 2524028 w 18287997"/>
              <a:gd name="connsiteY46" fmla="*/ 3263341 h 5914805"/>
              <a:gd name="connsiteX47" fmla="*/ 4083173 w 18287997"/>
              <a:gd name="connsiteY47" fmla="*/ 4801115 h 5914805"/>
              <a:gd name="connsiteX48" fmla="*/ 2953654 w 18287997"/>
              <a:gd name="connsiteY48" fmla="*/ 5914805 h 5914805"/>
              <a:gd name="connsiteX49" fmla="*/ 2094403 w 18287997"/>
              <a:gd name="connsiteY49" fmla="*/ 5914805 h 5914805"/>
              <a:gd name="connsiteX50" fmla="*/ 966158 w 18287997"/>
              <a:gd name="connsiteY50" fmla="*/ 4801115 h 5914805"/>
              <a:gd name="connsiteX51" fmla="*/ 17419971 w 18287997"/>
              <a:gd name="connsiteY51" fmla="*/ 1631670 h 5914805"/>
              <a:gd name="connsiteX52" fmla="*/ 18287997 w 18287997"/>
              <a:gd name="connsiteY52" fmla="*/ 2486743 h 5914805"/>
              <a:gd name="connsiteX53" fmla="*/ 18287997 w 18287997"/>
              <a:gd name="connsiteY53" fmla="*/ 3847314 h 5914805"/>
              <a:gd name="connsiteX54" fmla="*/ 17419971 w 18287997"/>
              <a:gd name="connsiteY54" fmla="*/ 4702387 h 5914805"/>
              <a:gd name="connsiteX55" fmla="*/ 15861095 w 18287997"/>
              <a:gd name="connsiteY55" fmla="*/ 3167029 h 5914805"/>
              <a:gd name="connsiteX56" fmla="*/ 14107697 w 18287997"/>
              <a:gd name="connsiteY56" fmla="*/ 1631670 h 5914805"/>
              <a:gd name="connsiteX57" fmla="*/ 15665567 w 18287997"/>
              <a:gd name="connsiteY57" fmla="*/ 3167029 h 5914805"/>
              <a:gd name="connsiteX58" fmla="*/ 14107697 w 18287997"/>
              <a:gd name="connsiteY58" fmla="*/ 4702387 h 5914805"/>
              <a:gd name="connsiteX59" fmla="*/ 12548552 w 18287997"/>
              <a:gd name="connsiteY59" fmla="*/ 3167029 h 5914805"/>
              <a:gd name="connsiteX60" fmla="*/ 10801543 w 18287997"/>
              <a:gd name="connsiteY60" fmla="*/ 1631670 h 5914805"/>
              <a:gd name="connsiteX61" fmla="*/ 12364521 w 18287997"/>
              <a:gd name="connsiteY61" fmla="*/ 3167029 h 5914805"/>
              <a:gd name="connsiteX62" fmla="*/ 10801543 w 18287997"/>
              <a:gd name="connsiteY62" fmla="*/ 4702387 h 5914805"/>
              <a:gd name="connsiteX63" fmla="*/ 9236008 w 18287997"/>
              <a:gd name="connsiteY63" fmla="*/ 3167029 h 5914805"/>
              <a:gd name="connsiteX64" fmla="*/ 7487086 w 18287997"/>
              <a:gd name="connsiteY64" fmla="*/ 1631670 h 5914805"/>
              <a:gd name="connsiteX65" fmla="*/ 9051978 w 18287997"/>
              <a:gd name="connsiteY65" fmla="*/ 3167029 h 5914805"/>
              <a:gd name="connsiteX66" fmla="*/ 7487086 w 18287997"/>
              <a:gd name="connsiteY66" fmla="*/ 4702387 h 5914805"/>
              <a:gd name="connsiteX67" fmla="*/ 5923469 w 18287997"/>
              <a:gd name="connsiteY67" fmla="*/ 3167029 h 5914805"/>
              <a:gd name="connsiteX68" fmla="*/ 4180303 w 18287997"/>
              <a:gd name="connsiteY68" fmla="*/ 1631670 h 5914805"/>
              <a:gd name="connsiteX69" fmla="*/ 5739447 w 18287997"/>
              <a:gd name="connsiteY69" fmla="*/ 3167029 h 5914805"/>
              <a:gd name="connsiteX70" fmla="*/ 4180303 w 18287997"/>
              <a:gd name="connsiteY70" fmla="*/ 4702387 h 5914805"/>
              <a:gd name="connsiteX71" fmla="*/ 2622433 w 18287997"/>
              <a:gd name="connsiteY71" fmla="*/ 3167029 h 5914805"/>
              <a:gd name="connsiteX72" fmla="*/ 868026 w 18287997"/>
              <a:gd name="connsiteY72" fmla="*/ 1631670 h 5914805"/>
              <a:gd name="connsiteX73" fmla="*/ 2426903 w 18287997"/>
              <a:gd name="connsiteY73" fmla="*/ 3166400 h 5914805"/>
              <a:gd name="connsiteX74" fmla="*/ 868026 w 18287997"/>
              <a:gd name="connsiteY74" fmla="*/ 4702387 h 5914805"/>
              <a:gd name="connsiteX75" fmla="*/ 1 w 18287997"/>
              <a:gd name="connsiteY75" fmla="*/ 3846407 h 5914805"/>
              <a:gd name="connsiteX76" fmla="*/ 1 w 18287997"/>
              <a:gd name="connsiteY76" fmla="*/ 2487650 h 5914805"/>
              <a:gd name="connsiteX77" fmla="*/ 15763969 w 18287997"/>
              <a:gd name="connsiteY77" fmla="*/ 0 h 5914805"/>
              <a:gd name="connsiteX78" fmla="*/ 17321839 w 18287997"/>
              <a:gd name="connsiteY78" fmla="*/ 1535358 h 5914805"/>
              <a:gd name="connsiteX79" fmla="*/ 15763969 w 18287997"/>
              <a:gd name="connsiteY79" fmla="*/ 3070717 h 5914805"/>
              <a:gd name="connsiteX80" fmla="*/ 14204824 w 18287997"/>
              <a:gd name="connsiteY80" fmla="*/ 1535358 h 5914805"/>
              <a:gd name="connsiteX81" fmla="*/ 12456537 w 18287997"/>
              <a:gd name="connsiteY81" fmla="*/ 0 h 5914805"/>
              <a:gd name="connsiteX82" fmla="*/ 14020793 w 18287997"/>
              <a:gd name="connsiteY82" fmla="*/ 1535358 h 5914805"/>
              <a:gd name="connsiteX83" fmla="*/ 12456537 w 18287997"/>
              <a:gd name="connsiteY83" fmla="*/ 3070717 h 5914805"/>
              <a:gd name="connsiteX84" fmla="*/ 10892280 w 18287997"/>
              <a:gd name="connsiteY84" fmla="*/ 1535358 h 5914805"/>
              <a:gd name="connsiteX85" fmla="*/ 9145273 w 18287997"/>
              <a:gd name="connsiteY85" fmla="*/ 0 h 5914805"/>
              <a:gd name="connsiteX86" fmla="*/ 10708250 w 18287997"/>
              <a:gd name="connsiteY86" fmla="*/ 1535358 h 5914805"/>
              <a:gd name="connsiteX87" fmla="*/ 9145273 w 18287997"/>
              <a:gd name="connsiteY87" fmla="*/ 3070717 h 5914805"/>
              <a:gd name="connsiteX88" fmla="*/ 7579744 w 18287997"/>
              <a:gd name="connsiteY88" fmla="*/ 1535358 h 5914805"/>
              <a:gd name="connsiteX89" fmla="*/ 5830814 w 18287997"/>
              <a:gd name="connsiteY89" fmla="*/ 0 h 5914805"/>
              <a:gd name="connsiteX90" fmla="*/ 7395712 w 18287997"/>
              <a:gd name="connsiteY90" fmla="*/ 1535358 h 5914805"/>
              <a:gd name="connsiteX91" fmla="*/ 5830814 w 18287997"/>
              <a:gd name="connsiteY91" fmla="*/ 3070717 h 5914805"/>
              <a:gd name="connsiteX92" fmla="*/ 4267199 w 18287997"/>
              <a:gd name="connsiteY92" fmla="*/ 1535358 h 5914805"/>
              <a:gd name="connsiteX93" fmla="*/ 2524030 w 18287997"/>
              <a:gd name="connsiteY93" fmla="*/ 0 h 5914805"/>
              <a:gd name="connsiteX94" fmla="*/ 4083175 w 18287997"/>
              <a:gd name="connsiteY94" fmla="*/ 1535358 h 5914805"/>
              <a:gd name="connsiteX95" fmla="*/ 2524030 w 18287997"/>
              <a:gd name="connsiteY95" fmla="*/ 3070717 h 5914805"/>
              <a:gd name="connsiteX96" fmla="*/ 966159 w 18287997"/>
              <a:gd name="connsiteY96" fmla="*/ 1535358 h 591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8287997" h="5914805">
                <a:moveTo>
                  <a:pt x="17417687" y="4883676"/>
                </a:moveTo>
                <a:lnTo>
                  <a:pt x="18287997" y="5746121"/>
                </a:lnTo>
                <a:lnTo>
                  <a:pt x="18287997" y="5914805"/>
                </a:lnTo>
                <a:lnTo>
                  <a:pt x="16378684" y="5914805"/>
                </a:lnTo>
                <a:close/>
                <a:moveTo>
                  <a:pt x="14107063" y="4883676"/>
                </a:moveTo>
                <a:lnTo>
                  <a:pt x="15147985" y="5914805"/>
                </a:lnTo>
                <a:lnTo>
                  <a:pt x="13066140" y="5914805"/>
                </a:lnTo>
                <a:close/>
                <a:moveTo>
                  <a:pt x="10795798" y="4883676"/>
                </a:moveTo>
                <a:lnTo>
                  <a:pt x="11835442" y="5914805"/>
                </a:lnTo>
                <a:lnTo>
                  <a:pt x="9753597" y="5914805"/>
                </a:lnTo>
                <a:close/>
                <a:moveTo>
                  <a:pt x="7493478" y="4883676"/>
                </a:moveTo>
                <a:lnTo>
                  <a:pt x="8534397" y="5914805"/>
                </a:lnTo>
                <a:lnTo>
                  <a:pt x="6452555" y="5914805"/>
                </a:lnTo>
                <a:close/>
                <a:moveTo>
                  <a:pt x="4180934" y="4883676"/>
                </a:moveTo>
                <a:lnTo>
                  <a:pt x="5221857" y="5914805"/>
                </a:lnTo>
                <a:lnTo>
                  <a:pt x="3140011" y="5914805"/>
                </a:lnTo>
                <a:close/>
                <a:moveTo>
                  <a:pt x="870310" y="4883676"/>
                </a:moveTo>
                <a:lnTo>
                  <a:pt x="1909313" y="5914805"/>
                </a:lnTo>
                <a:lnTo>
                  <a:pt x="0" y="5914805"/>
                </a:lnTo>
                <a:lnTo>
                  <a:pt x="0" y="5747389"/>
                </a:lnTo>
                <a:close/>
                <a:moveTo>
                  <a:pt x="18287997" y="4033852"/>
                </a:moveTo>
                <a:lnTo>
                  <a:pt x="18287997" y="5563547"/>
                </a:lnTo>
                <a:lnTo>
                  <a:pt x="17517367" y="4799328"/>
                </a:lnTo>
                <a:close/>
                <a:moveTo>
                  <a:pt x="1" y="4033852"/>
                </a:moveTo>
                <a:lnTo>
                  <a:pt x="770631" y="4798699"/>
                </a:lnTo>
                <a:lnTo>
                  <a:pt x="1" y="5563547"/>
                </a:lnTo>
                <a:close/>
                <a:moveTo>
                  <a:pt x="15763969" y="3263341"/>
                </a:moveTo>
                <a:lnTo>
                  <a:pt x="17321839" y="4801115"/>
                </a:lnTo>
                <a:lnTo>
                  <a:pt x="16193594" y="5914805"/>
                </a:lnTo>
                <a:lnTo>
                  <a:pt x="15334343" y="5914805"/>
                </a:lnTo>
                <a:lnTo>
                  <a:pt x="14204824" y="4801115"/>
                </a:lnTo>
                <a:close/>
                <a:moveTo>
                  <a:pt x="12456537" y="3263341"/>
                </a:moveTo>
                <a:lnTo>
                  <a:pt x="14020793" y="4801115"/>
                </a:lnTo>
                <a:lnTo>
                  <a:pt x="12886291" y="5914805"/>
                </a:lnTo>
                <a:lnTo>
                  <a:pt x="12025503" y="5914805"/>
                </a:lnTo>
                <a:lnTo>
                  <a:pt x="10892280" y="4801115"/>
                </a:lnTo>
                <a:close/>
                <a:moveTo>
                  <a:pt x="9145273" y="3263341"/>
                </a:moveTo>
                <a:lnTo>
                  <a:pt x="10708250" y="4801115"/>
                </a:lnTo>
                <a:lnTo>
                  <a:pt x="9575027" y="5914805"/>
                </a:lnTo>
                <a:lnTo>
                  <a:pt x="8714239" y="5914805"/>
                </a:lnTo>
                <a:lnTo>
                  <a:pt x="7579740" y="4801115"/>
                </a:lnTo>
                <a:close/>
                <a:moveTo>
                  <a:pt x="5830813" y="3263341"/>
                </a:moveTo>
                <a:lnTo>
                  <a:pt x="7395709" y="4801115"/>
                </a:lnTo>
                <a:lnTo>
                  <a:pt x="6262024" y="5914805"/>
                </a:lnTo>
                <a:lnTo>
                  <a:pt x="5400882" y="5914805"/>
                </a:lnTo>
                <a:lnTo>
                  <a:pt x="4267197" y="4801115"/>
                </a:lnTo>
                <a:close/>
                <a:moveTo>
                  <a:pt x="2524028" y="3263341"/>
                </a:moveTo>
                <a:lnTo>
                  <a:pt x="4083173" y="4801115"/>
                </a:lnTo>
                <a:lnTo>
                  <a:pt x="2953654" y="5914805"/>
                </a:lnTo>
                <a:lnTo>
                  <a:pt x="2094403" y="5914805"/>
                </a:lnTo>
                <a:lnTo>
                  <a:pt x="966158" y="4801115"/>
                </a:lnTo>
                <a:close/>
                <a:moveTo>
                  <a:pt x="17419971" y="1631670"/>
                </a:moveTo>
                <a:lnTo>
                  <a:pt x="18287997" y="2486743"/>
                </a:lnTo>
                <a:lnTo>
                  <a:pt x="18287997" y="3847314"/>
                </a:lnTo>
                <a:lnTo>
                  <a:pt x="17419971" y="4702387"/>
                </a:lnTo>
                <a:lnTo>
                  <a:pt x="15861095" y="3167029"/>
                </a:lnTo>
                <a:close/>
                <a:moveTo>
                  <a:pt x="14107697" y="1631670"/>
                </a:moveTo>
                <a:lnTo>
                  <a:pt x="15665567" y="3167029"/>
                </a:lnTo>
                <a:lnTo>
                  <a:pt x="14107697" y="4702387"/>
                </a:lnTo>
                <a:lnTo>
                  <a:pt x="12548552" y="3167029"/>
                </a:lnTo>
                <a:close/>
                <a:moveTo>
                  <a:pt x="10801543" y="1631670"/>
                </a:moveTo>
                <a:lnTo>
                  <a:pt x="12364521" y="3167029"/>
                </a:lnTo>
                <a:lnTo>
                  <a:pt x="10801543" y="4702387"/>
                </a:lnTo>
                <a:lnTo>
                  <a:pt x="9236008" y="3167029"/>
                </a:lnTo>
                <a:close/>
                <a:moveTo>
                  <a:pt x="7487086" y="1631670"/>
                </a:moveTo>
                <a:lnTo>
                  <a:pt x="9051978" y="3167029"/>
                </a:lnTo>
                <a:lnTo>
                  <a:pt x="7487086" y="4702387"/>
                </a:lnTo>
                <a:lnTo>
                  <a:pt x="5923469" y="3167029"/>
                </a:lnTo>
                <a:close/>
                <a:moveTo>
                  <a:pt x="4180303" y="1631670"/>
                </a:moveTo>
                <a:lnTo>
                  <a:pt x="5739447" y="3167029"/>
                </a:lnTo>
                <a:lnTo>
                  <a:pt x="4180303" y="4702387"/>
                </a:lnTo>
                <a:lnTo>
                  <a:pt x="2622433" y="3167029"/>
                </a:lnTo>
                <a:close/>
                <a:moveTo>
                  <a:pt x="868026" y="1631670"/>
                </a:moveTo>
                <a:lnTo>
                  <a:pt x="2426903" y="3166400"/>
                </a:lnTo>
                <a:lnTo>
                  <a:pt x="868026" y="4702387"/>
                </a:lnTo>
                <a:lnTo>
                  <a:pt x="1" y="3846407"/>
                </a:lnTo>
                <a:lnTo>
                  <a:pt x="1" y="2487650"/>
                </a:lnTo>
                <a:close/>
                <a:moveTo>
                  <a:pt x="15763969" y="0"/>
                </a:moveTo>
                <a:lnTo>
                  <a:pt x="17321839" y="1535358"/>
                </a:lnTo>
                <a:lnTo>
                  <a:pt x="15763969" y="3070717"/>
                </a:lnTo>
                <a:lnTo>
                  <a:pt x="14204824" y="1535358"/>
                </a:lnTo>
                <a:close/>
                <a:moveTo>
                  <a:pt x="12456537" y="0"/>
                </a:moveTo>
                <a:lnTo>
                  <a:pt x="14020793" y="1535358"/>
                </a:lnTo>
                <a:lnTo>
                  <a:pt x="12456537" y="3070717"/>
                </a:lnTo>
                <a:lnTo>
                  <a:pt x="10892280" y="1535358"/>
                </a:lnTo>
                <a:close/>
                <a:moveTo>
                  <a:pt x="9145273" y="0"/>
                </a:moveTo>
                <a:lnTo>
                  <a:pt x="10708250" y="1535358"/>
                </a:lnTo>
                <a:lnTo>
                  <a:pt x="9145273" y="3070717"/>
                </a:lnTo>
                <a:lnTo>
                  <a:pt x="7579744" y="1535358"/>
                </a:lnTo>
                <a:close/>
                <a:moveTo>
                  <a:pt x="5830814" y="0"/>
                </a:moveTo>
                <a:lnTo>
                  <a:pt x="7395712" y="1535358"/>
                </a:lnTo>
                <a:lnTo>
                  <a:pt x="5830814" y="3070717"/>
                </a:lnTo>
                <a:lnTo>
                  <a:pt x="4267199" y="1535358"/>
                </a:lnTo>
                <a:close/>
                <a:moveTo>
                  <a:pt x="2524030" y="0"/>
                </a:moveTo>
                <a:lnTo>
                  <a:pt x="4083175" y="1535358"/>
                </a:lnTo>
                <a:lnTo>
                  <a:pt x="2524030" y="3070717"/>
                </a:lnTo>
                <a:lnTo>
                  <a:pt x="966159" y="1535358"/>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36229977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1_Пользовательский макет">
    <p:spTree>
      <p:nvGrpSpPr>
        <p:cNvPr id="1" name=""/>
        <p:cNvGrpSpPr/>
        <p:nvPr/>
      </p:nvGrpSpPr>
      <p:grpSpPr>
        <a:xfrm>
          <a:off x="0" y="0"/>
          <a:ext cx="0" cy="0"/>
          <a:chOff x="0" y="0"/>
          <a:chExt cx="0" cy="0"/>
        </a:xfrm>
      </p:grpSpPr>
      <p:sp>
        <p:nvSpPr>
          <p:cNvPr id="3" name="Рисунок 2"/>
          <p:cNvSpPr>
            <a:spLocks noGrp="1"/>
          </p:cNvSpPr>
          <p:nvPr>
            <p:ph type="pic" sz="quarter" idx="10"/>
          </p:nvPr>
        </p:nvSpPr>
        <p:spPr bwMode="auto">
          <a:xfrm>
            <a:off x="3" y="0"/>
            <a:ext cx="18288000" cy="5914805"/>
          </a:xfrm>
          <a:custGeom>
            <a:avLst/>
            <a:gdLst>
              <a:gd name="connsiteX0" fmla="*/ 15763969 w 18287997"/>
              <a:gd name="connsiteY0" fmla="*/ 2844088 h 5914805"/>
              <a:gd name="connsiteX1" fmla="*/ 17321839 w 18287997"/>
              <a:gd name="connsiteY1" fmla="*/ 4379447 h 5914805"/>
              <a:gd name="connsiteX2" fmla="*/ 15763969 w 18287997"/>
              <a:gd name="connsiteY2" fmla="*/ 5914805 h 5914805"/>
              <a:gd name="connsiteX3" fmla="*/ 14204824 w 18287997"/>
              <a:gd name="connsiteY3" fmla="*/ 4379447 h 5914805"/>
              <a:gd name="connsiteX4" fmla="*/ 12456537 w 18287997"/>
              <a:gd name="connsiteY4" fmla="*/ 2844088 h 5914805"/>
              <a:gd name="connsiteX5" fmla="*/ 14020793 w 18287997"/>
              <a:gd name="connsiteY5" fmla="*/ 4379447 h 5914805"/>
              <a:gd name="connsiteX6" fmla="*/ 12456537 w 18287997"/>
              <a:gd name="connsiteY6" fmla="*/ 5914805 h 5914805"/>
              <a:gd name="connsiteX7" fmla="*/ 10892280 w 18287997"/>
              <a:gd name="connsiteY7" fmla="*/ 4379447 h 5914805"/>
              <a:gd name="connsiteX8" fmla="*/ 9145273 w 18287997"/>
              <a:gd name="connsiteY8" fmla="*/ 2844088 h 5914805"/>
              <a:gd name="connsiteX9" fmla="*/ 10708250 w 18287997"/>
              <a:gd name="connsiteY9" fmla="*/ 4379447 h 5914805"/>
              <a:gd name="connsiteX10" fmla="*/ 9145273 w 18287997"/>
              <a:gd name="connsiteY10" fmla="*/ 5914805 h 5914805"/>
              <a:gd name="connsiteX11" fmla="*/ 7579744 w 18287997"/>
              <a:gd name="connsiteY11" fmla="*/ 4379447 h 5914805"/>
              <a:gd name="connsiteX12" fmla="*/ 5830814 w 18287997"/>
              <a:gd name="connsiteY12" fmla="*/ 2844088 h 5914805"/>
              <a:gd name="connsiteX13" fmla="*/ 7395712 w 18287997"/>
              <a:gd name="connsiteY13" fmla="*/ 4379447 h 5914805"/>
              <a:gd name="connsiteX14" fmla="*/ 5830814 w 18287997"/>
              <a:gd name="connsiteY14" fmla="*/ 5914805 h 5914805"/>
              <a:gd name="connsiteX15" fmla="*/ 4267199 w 18287997"/>
              <a:gd name="connsiteY15" fmla="*/ 4379447 h 5914805"/>
              <a:gd name="connsiteX16" fmla="*/ 2524030 w 18287997"/>
              <a:gd name="connsiteY16" fmla="*/ 2844088 h 5914805"/>
              <a:gd name="connsiteX17" fmla="*/ 4083175 w 18287997"/>
              <a:gd name="connsiteY17" fmla="*/ 4379447 h 5914805"/>
              <a:gd name="connsiteX18" fmla="*/ 2524030 w 18287997"/>
              <a:gd name="connsiteY18" fmla="*/ 5914805 h 5914805"/>
              <a:gd name="connsiteX19" fmla="*/ 966159 w 18287997"/>
              <a:gd name="connsiteY19" fmla="*/ 4379447 h 5914805"/>
              <a:gd name="connsiteX20" fmla="*/ 7487086 w 18287997"/>
              <a:gd name="connsiteY20" fmla="*/ 1212419 h 5914805"/>
              <a:gd name="connsiteX21" fmla="*/ 9051978 w 18287997"/>
              <a:gd name="connsiteY21" fmla="*/ 2747777 h 5914805"/>
              <a:gd name="connsiteX22" fmla="*/ 7487086 w 18287997"/>
              <a:gd name="connsiteY22" fmla="*/ 4283135 h 5914805"/>
              <a:gd name="connsiteX23" fmla="*/ 5923469 w 18287997"/>
              <a:gd name="connsiteY23" fmla="*/ 2747777 h 5914805"/>
              <a:gd name="connsiteX24" fmla="*/ 4180303 w 18287997"/>
              <a:gd name="connsiteY24" fmla="*/ 1212419 h 5914805"/>
              <a:gd name="connsiteX25" fmla="*/ 5739447 w 18287997"/>
              <a:gd name="connsiteY25" fmla="*/ 2747777 h 5914805"/>
              <a:gd name="connsiteX26" fmla="*/ 4180303 w 18287997"/>
              <a:gd name="connsiteY26" fmla="*/ 4283135 h 5914805"/>
              <a:gd name="connsiteX27" fmla="*/ 2622433 w 18287997"/>
              <a:gd name="connsiteY27" fmla="*/ 2747777 h 5914805"/>
              <a:gd name="connsiteX28" fmla="*/ 14107697 w 18287997"/>
              <a:gd name="connsiteY28" fmla="*/ 1212419 h 5914805"/>
              <a:gd name="connsiteX29" fmla="*/ 15665567 w 18287997"/>
              <a:gd name="connsiteY29" fmla="*/ 2747777 h 5914805"/>
              <a:gd name="connsiteX30" fmla="*/ 14107697 w 18287997"/>
              <a:gd name="connsiteY30" fmla="*/ 4283135 h 5914805"/>
              <a:gd name="connsiteX31" fmla="*/ 12548552 w 18287997"/>
              <a:gd name="connsiteY31" fmla="*/ 2747777 h 5914805"/>
              <a:gd name="connsiteX32" fmla="*/ 10801543 w 18287997"/>
              <a:gd name="connsiteY32" fmla="*/ 1212419 h 5914805"/>
              <a:gd name="connsiteX33" fmla="*/ 12364521 w 18287997"/>
              <a:gd name="connsiteY33" fmla="*/ 2747777 h 5914805"/>
              <a:gd name="connsiteX34" fmla="*/ 10801543 w 18287997"/>
              <a:gd name="connsiteY34" fmla="*/ 4283135 h 5914805"/>
              <a:gd name="connsiteX35" fmla="*/ 9236008 w 18287997"/>
              <a:gd name="connsiteY35" fmla="*/ 2747777 h 5914805"/>
              <a:gd name="connsiteX36" fmla="*/ 868026 w 18287997"/>
              <a:gd name="connsiteY36" fmla="*/ 1212419 h 5914805"/>
              <a:gd name="connsiteX37" fmla="*/ 2426903 w 18287997"/>
              <a:gd name="connsiteY37" fmla="*/ 2748405 h 5914805"/>
              <a:gd name="connsiteX38" fmla="*/ 868026 w 18287997"/>
              <a:gd name="connsiteY38" fmla="*/ 4283135 h 5914805"/>
              <a:gd name="connsiteX39" fmla="*/ 1 w 18287997"/>
              <a:gd name="connsiteY39" fmla="*/ 3427155 h 5914805"/>
              <a:gd name="connsiteX40" fmla="*/ 1 w 18287997"/>
              <a:gd name="connsiteY40" fmla="*/ 2068399 h 5914805"/>
              <a:gd name="connsiteX41" fmla="*/ 17419971 w 18287997"/>
              <a:gd name="connsiteY41" fmla="*/ 1212418 h 5914805"/>
              <a:gd name="connsiteX42" fmla="*/ 18287997 w 18287997"/>
              <a:gd name="connsiteY42" fmla="*/ 2067491 h 5914805"/>
              <a:gd name="connsiteX43" fmla="*/ 18287997 w 18287997"/>
              <a:gd name="connsiteY43" fmla="*/ 3428062 h 5914805"/>
              <a:gd name="connsiteX44" fmla="*/ 17419971 w 18287997"/>
              <a:gd name="connsiteY44" fmla="*/ 4283135 h 5914805"/>
              <a:gd name="connsiteX45" fmla="*/ 15861095 w 18287997"/>
              <a:gd name="connsiteY45" fmla="*/ 2747777 h 5914805"/>
              <a:gd name="connsiteX46" fmla="*/ 1 w 18287997"/>
              <a:gd name="connsiteY46" fmla="*/ 351260 h 5914805"/>
              <a:gd name="connsiteX47" fmla="*/ 770631 w 18287997"/>
              <a:gd name="connsiteY47" fmla="*/ 1116108 h 5914805"/>
              <a:gd name="connsiteX48" fmla="*/ 1 w 18287997"/>
              <a:gd name="connsiteY48" fmla="*/ 1880955 h 5914805"/>
              <a:gd name="connsiteX49" fmla="*/ 18287997 w 18287997"/>
              <a:gd name="connsiteY49" fmla="*/ 351259 h 5914805"/>
              <a:gd name="connsiteX50" fmla="*/ 18287997 w 18287997"/>
              <a:gd name="connsiteY50" fmla="*/ 1880954 h 5914805"/>
              <a:gd name="connsiteX51" fmla="*/ 17517367 w 18287997"/>
              <a:gd name="connsiteY51" fmla="*/ 1115478 h 5914805"/>
              <a:gd name="connsiteX52" fmla="*/ 0 w 18287997"/>
              <a:gd name="connsiteY52" fmla="*/ 1 h 5914805"/>
              <a:gd name="connsiteX53" fmla="*/ 1909313 w 18287997"/>
              <a:gd name="connsiteY53" fmla="*/ 1 h 5914805"/>
              <a:gd name="connsiteX54" fmla="*/ 870310 w 18287997"/>
              <a:gd name="connsiteY54" fmla="*/ 1031130 h 5914805"/>
              <a:gd name="connsiteX55" fmla="*/ 0 w 18287997"/>
              <a:gd name="connsiteY55" fmla="*/ 167417 h 5914805"/>
              <a:gd name="connsiteX56" fmla="*/ 2094403 w 18287997"/>
              <a:gd name="connsiteY56" fmla="*/ 1 h 5914805"/>
              <a:gd name="connsiteX57" fmla="*/ 2953654 w 18287997"/>
              <a:gd name="connsiteY57" fmla="*/ 1 h 5914805"/>
              <a:gd name="connsiteX58" fmla="*/ 4083173 w 18287997"/>
              <a:gd name="connsiteY58" fmla="*/ 1113690 h 5914805"/>
              <a:gd name="connsiteX59" fmla="*/ 2524028 w 18287997"/>
              <a:gd name="connsiteY59" fmla="*/ 2651464 h 5914805"/>
              <a:gd name="connsiteX60" fmla="*/ 966158 w 18287997"/>
              <a:gd name="connsiteY60" fmla="*/ 1113690 h 5914805"/>
              <a:gd name="connsiteX61" fmla="*/ 3140011 w 18287997"/>
              <a:gd name="connsiteY61" fmla="*/ 1 h 5914805"/>
              <a:gd name="connsiteX62" fmla="*/ 5221857 w 18287997"/>
              <a:gd name="connsiteY62" fmla="*/ 1 h 5914805"/>
              <a:gd name="connsiteX63" fmla="*/ 4180934 w 18287997"/>
              <a:gd name="connsiteY63" fmla="*/ 1031130 h 5914805"/>
              <a:gd name="connsiteX64" fmla="*/ 5400882 w 18287997"/>
              <a:gd name="connsiteY64" fmla="*/ 1 h 5914805"/>
              <a:gd name="connsiteX65" fmla="*/ 6262024 w 18287997"/>
              <a:gd name="connsiteY65" fmla="*/ 1 h 5914805"/>
              <a:gd name="connsiteX66" fmla="*/ 7395709 w 18287997"/>
              <a:gd name="connsiteY66" fmla="*/ 1113690 h 5914805"/>
              <a:gd name="connsiteX67" fmla="*/ 5830813 w 18287997"/>
              <a:gd name="connsiteY67" fmla="*/ 2651464 h 5914805"/>
              <a:gd name="connsiteX68" fmla="*/ 4267197 w 18287997"/>
              <a:gd name="connsiteY68" fmla="*/ 1113690 h 5914805"/>
              <a:gd name="connsiteX69" fmla="*/ 6452555 w 18287997"/>
              <a:gd name="connsiteY69" fmla="*/ 1 h 5914805"/>
              <a:gd name="connsiteX70" fmla="*/ 8534397 w 18287997"/>
              <a:gd name="connsiteY70" fmla="*/ 1 h 5914805"/>
              <a:gd name="connsiteX71" fmla="*/ 7493478 w 18287997"/>
              <a:gd name="connsiteY71" fmla="*/ 1031130 h 5914805"/>
              <a:gd name="connsiteX72" fmla="*/ 8714239 w 18287997"/>
              <a:gd name="connsiteY72" fmla="*/ 1 h 5914805"/>
              <a:gd name="connsiteX73" fmla="*/ 9575027 w 18287997"/>
              <a:gd name="connsiteY73" fmla="*/ 1 h 5914805"/>
              <a:gd name="connsiteX74" fmla="*/ 10708250 w 18287997"/>
              <a:gd name="connsiteY74" fmla="*/ 1113690 h 5914805"/>
              <a:gd name="connsiteX75" fmla="*/ 9145273 w 18287997"/>
              <a:gd name="connsiteY75" fmla="*/ 2651464 h 5914805"/>
              <a:gd name="connsiteX76" fmla="*/ 7579740 w 18287997"/>
              <a:gd name="connsiteY76" fmla="*/ 1113690 h 5914805"/>
              <a:gd name="connsiteX77" fmla="*/ 9753597 w 18287997"/>
              <a:gd name="connsiteY77" fmla="*/ 1 h 5914805"/>
              <a:gd name="connsiteX78" fmla="*/ 11835442 w 18287997"/>
              <a:gd name="connsiteY78" fmla="*/ 1 h 5914805"/>
              <a:gd name="connsiteX79" fmla="*/ 10795798 w 18287997"/>
              <a:gd name="connsiteY79" fmla="*/ 1031130 h 5914805"/>
              <a:gd name="connsiteX80" fmla="*/ 12025503 w 18287997"/>
              <a:gd name="connsiteY80" fmla="*/ 1 h 5914805"/>
              <a:gd name="connsiteX81" fmla="*/ 12886291 w 18287997"/>
              <a:gd name="connsiteY81" fmla="*/ 1 h 5914805"/>
              <a:gd name="connsiteX82" fmla="*/ 14020793 w 18287997"/>
              <a:gd name="connsiteY82" fmla="*/ 1113690 h 5914805"/>
              <a:gd name="connsiteX83" fmla="*/ 12456537 w 18287997"/>
              <a:gd name="connsiteY83" fmla="*/ 2651464 h 5914805"/>
              <a:gd name="connsiteX84" fmla="*/ 10892280 w 18287997"/>
              <a:gd name="connsiteY84" fmla="*/ 1113690 h 5914805"/>
              <a:gd name="connsiteX85" fmla="*/ 13066140 w 18287997"/>
              <a:gd name="connsiteY85" fmla="*/ 0 h 5914805"/>
              <a:gd name="connsiteX86" fmla="*/ 15147985 w 18287997"/>
              <a:gd name="connsiteY86" fmla="*/ 0 h 5914805"/>
              <a:gd name="connsiteX87" fmla="*/ 14107063 w 18287997"/>
              <a:gd name="connsiteY87" fmla="*/ 1031129 h 5914805"/>
              <a:gd name="connsiteX88" fmla="*/ 15334343 w 18287997"/>
              <a:gd name="connsiteY88" fmla="*/ 0 h 5914805"/>
              <a:gd name="connsiteX89" fmla="*/ 16193594 w 18287997"/>
              <a:gd name="connsiteY89" fmla="*/ 0 h 5914805"/>
              <a:gd name="connsiteX90" fmla="*/ 17321839 w 18287997"/>
              <a:gd name="connsiteY90" fmla="*/ 1113690 h 5914805"/>
              <a:gd name="connsiteX91" fmla="*/ 15763969 w 18287997"/>
              <a:gd name="connsiteY91" fmla="*/ 2651464 h 5914805"/>
              <a:gd name="connsiteX92" fmla="*/ 14204824 w 18287997"/>
              <a:gd name="connsiteY92" fmla="*/ 1113690 h 5914805"/>
              <a:gd name="connsiteX93" fmla="*/ 16378684 w 18287997"/>
              <a:gd name="connsiteY93" fmla="*/ 0 h 5914805"/>
              <a:gd name="connsiteX94" fmla="*/ 18287997 w 18287997"/>
              <a:gd name="connsiteY94" fmla="*/ 0 h 5914805"/>
              <a:gd name="connsiteX95" fmla="*/ 18287997 w 18287997"/>
              <a:gd name="connsiteY95" fmla="*/ 168684 h 5914805"/>
              <a:gd name="connsiteX96" fmla="*/ 17417687 w 18287997"/>
              <a:gd name="connsiteY96" fmla="*/ 1031129 h 591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8287997" h="5914805">
                <a:moveTo>
                  <a:pt x="15763969" y="2844088"/>
                </a:moveTo>
                <a:lnTo>
                  <a:pt x="17321839" y="4379447"/>
                </a:lnTo>
                <a:lnTo>
                  <a:pt x="15763969" y="5914805"/>
                </a:lnTo>
                <a:lnTo>
                  <a:pt x="14204824" y="4379447"/>
                </a:lnTo>
                <a:close/>
                <a:moveTo>
                  <a:pt x="12456537" y="2844088"/>
                </a:moveTo>
                <a:lnTo>
                  <a:pt x="14020793" y="4379447"/>
                </a:lnTo>
                <a:lnTo>
                  <a:pt x="12456537" y="5914805"/>
                </a:lnTo>
                <a:lnTo>
                  <a:pt x="10892280" y="4379447"/>
                </a:lnTo>
                <a:close/>
                <a:moveTo>
                  <a:pt x="9145273" y="2844088"/>
                </a:moveTo>
                <a:lnTo>
                  <a:pt x="10708250" y="4379447"/>
                </a:lnTo>
                <a:lnTo>
                  <a:pt x="9145273" y="5914805"/>
                </a:lnTo>
                <a:lnTo>
                  <a:pt x="7579744" y="4379447"/>
                </a:lnTo>
                <a:close/>
                <a:moveTo>
                  <a:pt x="5830814" y="2844088"/>
                </a:moveTo>
                <a:lnTo>
                  <a:pt x="7395712" y="4379447"/>
                </a:lnTo>
                <a:lnTo>
                  <a:pt x="5830814" y="5914805"/>
                </a:lnTo>
                <a:lnTo>
                  <a:pt x="4267199" y="4379447"/>
                </a:lnTo>
                <a:close/>
                <a:moveTo>
                  <a:pt x="2524030" y="2844088"/>
                </a:moveTo>
                <a:lnTo>
                  <a:pt x="4083175" y="4379447"/>
                </a:lnTo>
                <a:lnTo>
                  <a:pt x="2524030" y="5914805"/>
                </a:lnTo>
                <a:lnTo>
                  <a:pt x="966159" y="4379447"/>
                </a:lnTo>
                <a:close/>
                <a:moveTo>
                  <a:pt x="7487086" y="1212419"/>
                </a:moveTo>
                <a:lnTo>
                  <a:pt x="9051978" y="2747777"/>
                </a:lnTo>
                <a:lnTo>
                  <a:pt x="7487086" y="4283135"/>
                </a:lnTo>
                <a:lnTo>
                  <a:pt x="5923469" y="2747777"/>
                </a:lnTo>
                <a:close/>
                <a:moveTo>
                  <a:pt x="4180303" y="1212419"/>
                </a:moveTo>
                <a:lnTo>
                  <a:pt x="5739447" y="2747777"/>
                </a:lnTo>
                <a:lnTo>
                  <a:pt x="4180303" y="4283135"/>
                </a:lnTo>
                <a:lnTo>
                  <a:pt x="2622433" y="2747777"/>
                </a:lnTo>
                <a:close/>
                <a:moveTo>
                  <a:pt x="14107697" y="1212419"/>
                </a:moveTo>
                <a:lnTo>
                  <a:pt x="15665567" y="2747777"/>
                </a:lnTo>
                <a:lnTo>
                  <a:pt x="14107697" y="4283135"/>
                </a:lnTo>
                <a:lnTo>
                  <a:pt x="12548552" y="2747777"/>
                </a:lnTo>
                <a:close/>
                <a:moveTo>
                  <a:pt x="10801543" y="1212419"/>
                </a:moveTo>
                <a:lnTo>
                  <a:pt x="12364521" y="2747777"/>
                </a:lnTo>
                <a:lnTo>
                  <a:pt x="10801543" y="4283135"/>
                </a:lnTo>
                <a:lnTo>
                  <a:pt x="9236008" y="2747777"/>
                </a:lnTo>
                <a:close/>
                <a:moveTo>
                  <a:pt x="868026" y="1212419"/>
                </a:moveTo>
                <a:lnTo>
                  <a:pt x="2426903" y="2748405"/>
                </a:lnTo>
                <a:lnTo>
                  <a:pt x="868026" y="4283135"/>
                </a:lnTo>
                <a:lnTo>
                  <a:pt x="1" y="3427155"/>
                </a:lnTo>
                <a:lnTo>
                  <a:pt x="1" y="2068399"/>
                </a:lnTo>
                <a:close/>
                <a:moveTo>
                  <a:pt x="17419971" y="1212418"/>
                </a:moveTo>
                <a:lnTo>
                  <a:pt x="18287997" y="2067491"/>
                </a:lnTo>
                <a:lnTo>
                  <a:pt x="18287997" y="3428062"/>
                </a:lnTo>
                <a:lnTo>
                  <a:pt x="17419971" y="4283135"/>
                </a:lnTo>
                <a:lnTo>
                  <a:pt x="15861095" y="2747777"/>
                </a:lnTo>
                <a:close/>
                <a:moveTo>
                  <a:pt x="1" y="351260"/>
                </a:moveTo>
                <a:lnTo>
                  <a:pt x="770631" y="1116108"/>
                </a:lnTo>
                <a:lnTo>
                  <a:pt x="1" y="1880955"/>
                </a:lnTo>
                <a:close/>
                <a:moveTo>
                  <a:pt x="18287997" y="351259"/>
                </a:moveTo>
                <a:lnTo>
                  <a:pt x="18287997" y="1880954"/>
                </a:lnTo>
                <a:lnTo>
                  <a:pt x="17517367" y="1115478"/>
                </a:lnTo>
                <a:close/>
                <a:moveTo>
                  <a:pt x="0" y="1"/>
                </a:moveTo>
                <a:lnTo>
                  <a:pt x="1909313" y="1"/>
                </a:lnTo>
                <a:lnTo>
                  <a:pt x="870310" y="1031130"/>
                </a:lnTo>
                <a:lnTo>
                  <a:pt x="0" y="167417"/>
                </a:lnTo>
                <a:close/>
                <a:moveTo>
                  <a:pt x="2094403" y="1"/>
                </a:moveTo>
                <a:lnTo>
                  <a:pt x="2953654" y="1"/>
                </a:lnTo>
                <a:lnTo>
                  <a:pt x="4083173" y="1113690"/>
                </a:lnTo>
                <a:lnTo>
                  <a:pt x="2524028" y="2651464"/>
                </a:lnTo>
                <a:lnTo>
                  <a:pt x="966158" y="1113690"/>
                </a:lnTo>
                <a:close/>
                <a:moveTo>
                  <a:pt x="3140011" y="1"/>
                </a:moveTo>
                <a:lnTo>
                  <a:pt x="5221857" y="1"/>
                </a:lnTo>
                <a:lnTo>
                  <a:pt x="4180934" y="1031130"/>
                </a:lnTo>
                <a:close/>
                <a:moveTo>
                  <a:pt x="5400882" y="1"/>
                </a:moveTo>
                <a:lnTo>
                  <a:pt x="6262024" y="1"/>
                </a:lnTo>
                <a:lnTo>
                  <a:pt x="7395709" y="1113690"/>
                </a:lnTo>
                <a:lnTo>
                  <a:pt x="5830813" y="2651464"/>
                </a:lnTo>
                <a:lnTo>
                  <a:pt x="4267197" y="1113690"/>
                </a:lnTo>
                <a:close/>
                <a:moveTo>
                  <a:pt x="6452555" y="1"/>
                </a:moveTo>
                <a:lnTo>
                  <a:pt x="8534397" y="1"/>
                </a:lnTo>
                <a:lnTo>
                  <a:pt x="7493478" y="1031130"/>
                </a:lnTo>
                <a:close/>
                <a:moveTo>
                  <a:pt x="8714239" y="1"/>
                </a:moveTo>
                <a:lnTo>
                  <a:pt x="9575027" y="1"/>
                </a:lnTo>
                <a:lnTo>
                  <a:pt x="10708250" y="1113690"/>
                </a:lnTo>
                <a:lnTo>
                  <a:pt x="9145273" y="2651464"/>
                </a:lnTo>
                <a:lnTo>
                  <a:pt x="7579740" y="1113690"/>
                </a:lnTo>
                <a:close/>
                <a:moveTo>
                  <a:pt x="9753597" y="1"/>
                </a:moveTo>
                <a:lnTo>
                  <a:pt x="11835442" y="1"/>
                </a:lnTo>
                <a:lnTo>
                  <a:pt x="10795798" y="1031130"/>
                </a:lnTo>
                <a:close/>
                <a:moveTo>
                  <a:pt x="12025503" y="1"/>
                </a:moveTo>
                <a:lnTo>
                  <a:pt x="12886291" y="1"/>
                </a:lnTo>
                <a:lnTo>
                  <a:pt x="14020793" y="1113690"/>
                </a:lnTo>
                <a:lnTo>
                  <a:pt x="12456537" y="2651464"/>
                </a:lnTo>
                <a:lnTo>
                  <a:pt x="10892280" y="1113690"/>
                </a:lnTo>
                <a:close/>
                <a:moveTo>
                  <a:pt x="13066140" y="0"/>
                </a:moveTo>
                <a:lnTo>
                  <a:pt x="15147985" y="0"/>
                </a:lnTo>
                <a:lnTo>
                  <a:pt x="14107063" y="1031129"/>
                </a:lnTo>
                <a:close/>
                <a:moveTo>
                  <a:pt x="15334343" y="0"/>
                </a:moveTo>
                <a:lnTo>
                  <a:pt x="16193594" y="0"/>
                </a:lnTo>
                <a:lnTo>
                  <a:pt x="17321839" y="1113690"/>
                </a:lnTo>
                <a:lnTo>
                  <a:pt x="15763969" y="2651464"/>
                </a:lnTo>
                <a:lnTo>
                  <a:pt x="14204824" y="1113690"/>
                </a:lnTo>
                <a:close/>
                <a:moveTo>
                  <a:pt x="16378684" y="0"/>
                </a:moveTo>
                <a:lnTo>
                  <a:pt x="18287997" y="0"/>
                </a:lnTo>
                <a:lnTo>
                  <a:pt x="18287997" y="168684"/>
                </a:lnTo>
                <a:lnTo>
                  <a:pt x="17417687" y="1031129"/>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21032973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2_Пользовательский макет">
    <p:spTree>
      <p:nvGrpSpPr>
        <p:cNvPr id="1" name=""/>
        <p:cNvGrpSpPr/>
        <p:nvPr/>
      </p:nvGrpSpPr>
      <p:grpSpPr>
        <a:xfrm>
          <a:off x="0" y="0"/>
          <a:ext cx="0" cy="0"/>
          <a:chOff x="0" y="0"/>
          <a:chExt cx="0" cy="0"/>
        </a:xfrm>
      </p:grpSpPr>
      <p:sp>
        <p:nvSpPr>
          <p:cNvPr id="3" name="Рисунок 2"/>
          <p:cNvSpPr>
            <a:spLocks noGrp="1"/>
          </p:cNvSpPr>
          <p:nvPr>
            <p:ph type="pic" sz="quarter" idx="10"/>
          </p:nvPr>
        </p:nvSpPr>
        <p:spPr bwMode="auto">
          <a:xfrm>
            <a:off x="2985569" y="0"/>
            <a:ext cx="15302431" cy="10288588"/>
          </a:xfrm>
          <a:custGeom>
            <a:avLst/>
            <a:gdLst>
              <a:gd name="connsiteX0" fmla="*/ 15302422 w 15302430"/>
              <a:gd name="connsiteY0" fmla="*/ 4378604 h 10288588"/>
              <a:gd name="connsiteX1" fmla="*/ 15302422 w 15302430"/>
              <a:gd name="connsiteY1" fmla="*/ 9008029 h 10288588"/>
              <a:gd name="connsiteX2" fmla="*/ 14054194 w 15302430"/>
              <a:gd name="connsiteY2" fmla="*/ 10288588 h 10288588"/>
              <a:gd name="connsiteX3" fmla="*/ 9539908 w 15302430"/>
              <a:gd name="connsiteY3" fmla="*/ 10288588 h 10288588"/>
              <a:gd name="connsiteX4" fmla="*/ 14799774 w 15302430"/>
              <a:gd name="connsiteY4" fmla="*/ 0 h 10288588"/>
              <a:gd name="connsiteX5" fmla="*/ 15302430 w 15302430"/>
              <a:gd name="connsiteY5" fmla="*/ 0 h 10288588"/>
              <a:gd name="connsiteX6" fmla="*/ 15302430 w 15302430"/>
              <a:gd name="connsiteY6" fmla="*/ 4112663 h 10288588"/>
              <a:gd name="connsiteX7" fmla="*/ 9279372 w 15302430"/>
              <a:gd name="connsiteY7" fmla="*/ 10288588 h 10288588"/>
              <a:gd name="connsiteX8" fmla="*/ 4764284 w 15302430"/>
              <a:gd name="connsiteY8" fmla="*/ 10288588 h 10288588"/>
              <a:gd name="connsiteX9" fmla="*/ 10038942 w 15302430"/>
              <a:gd name="connsiteY9" fmla="*/ 0 h 10288588"/>
              <a:gd name="connsiteX10" fmla="*/ 14553758 w 15302430"/>
              <a:gd name="connsiteY10" fmla="*/ 0 h 10288588"/>
              <a:gd name="connsiteX11" fmla="*/ 4517335 w 15302430"/>
              <a:gd name="connsiteY11" fmla="*/ 10288588 h 10288588"/>
              <a:gd name="connsiteX12" fmla="*/ 0 w 15302430"/>
              <a:gd name="connsiteY12" fmla="*/ 10288588 h 10288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302430" h="10288588">
                <a:moveTo>
                  <a:pt x="15302422" y="4378604"/>
                </a:moveTo>
                <a:lnTo>
                  <a:pt x="15302422" y="9008029"/>
                </a:lnTo>
                <a:lnTo>
                  <a:pt x="14054194" y="10288588"/>
                </a:lnTo>
                <a:lnTo>
                  <a:pt x="9539908" y="10288588"/>
                </a:lnTo>
                <a:close/>
                <a:moveTo>
                  <a:pt x="14799774" y="0"/>
                </a:moveTo>
                <a:lnTo>
                  <a:pt x="15302430" y="0"/>
                </a:lnTo>
                <a:lnTo>
                  <a:pt x="15302430" y="4112663"/>
                </a:lnTo>
                <a:lnTo>
                  <a:pt x="9279372" y="10288588"/>
                </a:lnTo>
                <a:lnTo>
                  <a:pt x="4764284" y="10288588"/>
                </a:lnTo>
                <a:close/>
                <a:moveTo>
                  <a:pt x="10038942" y="0"/>
                </a:moveTo>
                <a:lnTo>
                  <a:pt x="14553758" y="0"/>
                </a:lnTo>
                <a:lnTo>
                  <a:pt x="4517335" y="10288588"/>
                </a:lnTo>
                <a:lnTo>
                  <a:pt x="0" y="10288588"/>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17324940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Пользовательский макет">
    <p:spTree>
      <p:nvGrpSpPr>
        <p:cNvPr id="1" name=""/>
        <p:cNvGrpSpPr/>
        <p:nvPr/>
      </p:nvGrpSpPr>
      <p:grpSpPr>
        <a:xfrm>
          <a:off x="0" y="0"/>
          <a:ext cx="0" cy="0"/>
          <a:chOff x="0" y="0"/>
          <a:chExt cx="0" cy="0"/>
        </a:xfrm>
      </p:grpSpPr>
      <p:sp>
        <p:nvSpPr>
          <p:cNvPr id="3" name="Рисунок 2"/>
          <p:cNvSpPr>
            <a:spLocks noGrp="1"/>
          </p:cNvSpPr>
          <p:nvPr>
            <p:ph type="pic" sz="quarter" idx="10"/>
          </p:nvPr>
        </p:nvSpPr>
        <p:spPr bwMode="auto">
          <a:xfrm>
            <a:off x="0" y="0"/>
            <a:ext cx="15302431" cy="10288588"/>
          </a:xfrm>
          <a:custGeom>
            <a:avLst/>
            <a:gdLst>
              <a:gd name="connsiteX0" fmla="*/ 6023058 w 15302430"/>
              <a:gd name="connsiteY0" fmla="*/ 0 h 10288588"/>
              <a:gd name="connsiteX1" fmla="*/ 10538146 w 15302430"/>
              <a:gd name="connsiteY1" fmla="*/ 0 h 10288588"/>
              <a:gd name="connsiteX2" fmla="*/ 502657 w 15302430"/>
              <a:gd name="connsiteY2" fmla="*/ 10288588 h 10288588"/>
              <a:gd name="connsiteX3" fmla="*/ 0 w 15302430"/>
              <a:gd name="connsiteY3" fmla="*/ 10288588 h 10288588"/>
              <a:gd name="connsiteX4" fmla="*/ 0 w 15302430"/>
              <a:gd name="connsiteY4" fmla="*/ 6175926 h 10288588"/>
              <a:gd name="connsiteX5" fmla="*/ 1248230 w 15302430"/>
              <a:gd name="connsiteY5" fmla="*/ 0 h 10288588"/>
              <a:gd name="connsiteX6" fmla="*/ 5762515 w 15302430"/>
              <a:gd name="connsiteY6" fmla="*/ 0 h 10288588"/>
              <a:gd name="connsiteX7" fmla="*/ 0 w 15302430"/>
              <a:gd name="connsiteY7" fmla="*/ 5909984 h 10288588"/>
              <a:gd name="connsiteX8" fmla="*/ 0 w 15302430"/>
              <a:gd name="connsiteY8" fmla="*/ 1280560 h 10288588"/>
              <a:gd name="connsiteX9" fmla="*/ 10785095 w 15302430"/>
              <a:gd name="connsiteY9" fmla="*/ 0 h 10288588"/>
              <a:gd name="connsiteX10" fmla="*/ 15302430 w 15302430"/>
              <a:gd name="connsiteY10" fmla="*/ 0 h 10288588"/>
              <a:gd name="connsiteX11" fmla="*/ 5263489 w 15302430"/>
              <a:gd name="connsiteY11" fmla="*/ 10288588 h 10288588"/>
              <a:gd name="connsiteX12" fmla="*/ 748673 w 15302430"/>
              <a:gd name="connsiteY12" fmla="*/ 10288588 h 10288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302430" h="10288588">
                <a:moveTo>
                  <a:pt x="6023058" y="0"/>
                </a:moveTo>
                <a:lnTo>
                  <a:pt x="10538146" y="0"/>
                </a:lnTo>
                <a:lnTo>
                  <a:pt x="502657" y="10288588"/>
                </a:lnTo>
                <a:lnTo>
                  <a:pt x="0" y="10288588"/>
                </a:lnTo>
                <a:lnTo>
                  <a:pt x="0" y="6175926"/>
                </a:lnTo>
                <a:close/>
                <a:moveTo>
                  <a:pt x="1248230" y="0"/>
                </a:moveTo>
                <a:lnTo>
                  <a:pt x="5762515" y="0"/>
                </a:lnTo>
                <a:lnTo>
                  <a:pt x="0" y="5909984"/>
                </a:lnTo>
                <a:lnTo>
                  <a:pt x="0" y="1280560"/>
                </a:lnTo>
                <a:close/>
                <a:moveTo>
                  <a:pt x="10785095" y="0"/>
                </a:moveTo>
                <a:lnTo>
                  <a:pt x="15302430" y="0"/>
                </a:lnTo>
                <a:lnTo>
                  <a:pt x="5263489" y="10288588"/>
                </a:lnTo>
                <a:lnTo>
                  <a:pt x="748673" y="10288588"/>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314560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Пользовательский макет">
    <p:spTree>
      <p:nvGrpSpPr>
        <p:cNvPr id="1" name=""/>
        <p:cNvGrpSpPr/>
        <p:nvPr/>
      </p:nvGrpSpPr>
      <p:grpSpPr>
        <a:xfrm>
          <a:off x="0" y="0"/>
          <a:ext cx="0" cy="0"/>
          <a:chOff x="0" y="0"/>
          <a:chExt cx="0" cy="0"/>
        </a:xfrm>
      </p:grpSpPr>
      <p:sp>
        <p:nvSpPr>
          <p:cNvPr id="3" name="Freeform 14"/>
          <p:cNvSpPr>
            <a:spLocks noGrp="1"/>
          </p:cNvSpPr>
          <p:nvPr>
            <p:ph type="pic" sz="quarter" idx="10"/>
          </p:nvPr>
        </p:nvSpPr>
        <p:spPr bwMode="auto">
          <a:xfrm>
            <a:off x="1435101" y="1355724"/>
            <a:ext cx="7562850" cy="7577139"/>
          </a:xfrm>
          <a:custGeom>
            <a:avLst/>
            <a:gdLst>
              <a:gd name="T0" fmla="*/ 6915 w 9528"/>
              <a:gd name="T1" fmla="*/ 0 h 9548"/>
              <a:gd name="T2" fmla="*/ 7233 w 9528"/>
              <a:gd name="T3" fmla="*/ 159 h 9548"/>
              <a:gd name="T4" fmla="*/ 7539 w 9528"/>
              <a:gd name="T5" fmla="*/ 337 h 9548"/>
              <a:gd name="T6" fmla="*/ 7832 w 9528"/>
              <a:gd name="T7" fmla="*/ 537 h 9548"/>
              <a:gd name="T8" fmla="*/ 8110 w 9528"/>
              <a:gd name="T9" fmla="*/ 755 h 9548"/>
              <a:gd name="T10" fmla="*/ 8373 w 9528"/>
              <a:gd name="T11" fmla="*/ 990 h 9548"/>
              <a:gd name="T12" fmla="*/ 8619 w 9528"/>
              <a:gd name="T13" fmla="*/ 1244 h 9548"/>
              <a:gd name="T14" fmla="*/ 8850 w 9528"/>
              <a:gd name="T15" fmla="*/ 1512 h 9548"/>
              <a:gd name="T16" fmla="*/ 9060 w 9528"/>
              <a:gd name="T17" fmla="*/ 1796 h 9548"/>
              <a:gd name="T18" fmla="*/ 9253 w 9528"/>
              <a:gd name="T19" fmla="*/ 2094 h 9548"/>
              <a:gd name="T20" fmla="*/ 9425 w 9528"/>
              <a:gd name="T21" fmla="*/ 2405 h 9548"/>
              <a:gd name="T22" fmla="*/ 7378 w 9528"/>
              <a:gd name="T23" fmla="*/ 4774 h 9548"/>
              <a:gd name="T24" fmla="*/ 9425 w 9528"/>
              <a:gd name="T25" fmla="*/ 7143 h 9548"/>
              <a:gd name="T26" fmla="*/ 9253 w 9528"/>
              <a:gd name="T27" fmla="*/ 7454 h 9548"/>
              <a:gd name="T28" fmla="*/ 9060 w 9528"/>
              <a:gd name="T29" fmla="*/ 7752 h 9548"/>
              <a:gd name="T30" fmla="*/ 8850 w 9528"/>
              <a:gd name="T31" fmla="*/ 8036 h 9548"/>
              <a:gd name="T32" fmla="*/ 8619 w 9528"/>
              <a:gd name="T33" fmla="*/ 8306 h 9548"/>
              <a:gd name="T34" fmla="*/ 8373 w 9528"/>
              <a:gd name="T35" fmla="*/ 8558 h 9548"/>
              <a:gd name="T36" fmla="*/ 8110 w 9528"/>
              <a:gd name="T37" fmla="*/ 8793 h 9548"/>
              <a:gd name="T38" fmla="*/ 7832 w 9528"/>
              <a:gd name="T39" fmla="*/ 9011 h 9548"/>
              <a:gd name="T40" fmla="*/ 7539 w 9528"/>
              <a:gd name="T41" fmla="*/ 9211 h 9548"/>
              <a:gd name="T42" fmla="*/ 7233 w 9528"/>
              <a:gd name="T43" fmla="*/ 9389 h 9548"/>
              <a:gd name="T44" fmla="*/ 6915 w 9528"/>
              <a:gd name="T45" fmla="*/ 9548 h 9548"/>
              <a:gd name="T46" fmla="*/ 2506 w 9528"/>
              <a:gd name="T47" fmla="*/ 9498 h 9548"/>
              <a:gd name="T48" fmla="*/ 2192 w 9528"/>
              <a:gd name="T49" fmla="*/ 9333 h 9548"/>
              <a:gd name="T50" fmla="*/ 1890 w 9528"/>
              <a:gd name="T51" fmla="*/ 9146 h 9548"/>
              <a:gd name="T52" fmla="*/ 1601 w 9528"/>
              <a:gd name="T53" fmla="*/ 8940 h 9548"/>
              <a:gd name="T54" fmla="*/ 1328 w 9528"/>
              <a:gd name="T55" fmla="*/ 8716 h 9548"/>
              <a:gd name="T56" fmla="*/ 1071 w 9528"/>
              <a:gd name="T57" fmla="*/ 8476 h 9548"/>
              <a:gd name="T58" fmla="*/ 829 w 9528"/>
              <a:gd name="T59" fmla="*/ 8218 h 9548"/>
              <a:gd name="T60" fmla="*/ 606 w 9528"/>
              <a:gd name="T61" fmla="*/ 7943 h 9548"/>
              <a:gd name="T62" fmla="*/ 401 w 9528"/>
              <a:gd name="T63" fmla="*/ 7654 h 9548"/>
              <a:gd name="T64" fmla="*/ 216 w 9528"/>
              <a:gd name="T65" fmla="*/ 7352 h 9548"/>
              <a:gd name="T66" fmla="*/ 51 w 9528"/>
              <a:gd name="T67" fmla="*/ 7036 h 9548"/>
              <a:gd name="T68" fmla="*/ 0 w 9528"/>
              <a:gd name="T69" fmla="*/ 2619 h 9548"/>
              <a:gd name="T70" fmla="*/ 158 w 9528"/>
              <a:gd name="T71" fmla="*/ 2299 h 9548"/>
              <a:gd name="T72" fmla="*/ 338 w 9528"/>
              <a:gd name="T73" fmla="*/ 1993 h 9548"/>
              <a:gd name="T74" fmla="*/ 535 w 9528"/>
              <a:gd name="T75" fmla="*/ 1700 h 9548"/>
              <a:gd name="T76" fmla="*/ 753 w 9528"/>
              <a:gd name="T77" fmla="*/ 1421 h 9548"/>
              <a:gd name="T78" fmla="*/ 989 w 9528"/>
              <a:gd name="T79" fmla="*/ 1157 h 9548"/>
              <a:gd name="T80" fmla="*/ 1241 w 9528"/>
              <a:gd name="T81" fmla="*/ 909 h 9548"/>
              <a:gd name="T82" fmla="*/ 1509 w 9528"/>
              <a:gd name="T83" fmla="*/ 680 h 9548"/>
              <a:gd name="T84" fmla="*/ 1792 w 9528"/>
              <a:gd name="T85" fmla="*/ 469 h 9548"/>
              <a:gd name="T86" fmla="*/ 2089 w 9528"/>
              <a:gd name="T87" fmla="*/ 276 h 9548"/>
              <a:gd name="T88" fmla="*/ 2400 w 9528"/>
              <a:gd name="T89" fmla="*/ 103 h 9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528" h="9548">
                <a:moveTo>
                  <a:pt x="2613" y="0"/>
                </a:moveTo>
                <a:lnTo>
                  <a:pt x="4765" y="2155"/>
                </a:lnTo>
                <a:lnTo>
                  <a:pt x="6915" y="0"/>
                </a:lnTo>
                <a:lnTo>
                  <a:pt x="7022" y="50"/>
                </a:lnTo>
                <a:lnTo>
                  <a:pt x="7128" y="103"/>
                </a:lnTo>
                <a:lnTo>
                  <a:pt x="7233" y="159"/>
                </a:lnTo>
                <a:lnTo>
                  <a:pt x="7337" y="215"/>
                </a:lnTo>
                <a:lnTo>
                  <a:pt x="7439" y="276"/>
                </a:lnTo>
                <a:lnTo>
                  <a:pt x="7539" y="337"/>
                </a:lnTo>
                <a:lnTo>
                  <a:pt x="7638" y="402"/>
                </a:lnTo>
                <a:lnTo>
                  <a:pt x="7736" y="469"/>
                </a:lnTo>
                <a:lnTo>
                  <a:pt x="7832" y="537"/>
                </a:lnTo>
                <a:lnTo>
                  <a:pt x="7927" y="608"/>
                </a:lnTo>
                <a:lnTo>
                  <a:pt x="8019" y="680"/>
                </a:lnTo>
                <a:lnTo>
                  <a:pt x="8110" y="755"/>
                </a:lnTo>
                <a:lnTo>
                  <a:pt x="8199" y="832"/>
                </a:lnTo>
                <a:lnTo>
                  <a:pt x="8287" y="909"/>
                </a:lnTo>
                <a:lnTo>
                  <a:pt x="8373" y="990"/>
                </a:lnTo>
                <a:lnTo>
                  <a:pt x="8457" y="1072"/>
                </a:lnTo>
                <a:lnTo>
                  <a:pt x="8539" y="1157"/>
                </a:lnTo>
                <a:lnTo>
                  <a:pt x="8619" y="1244"/>
                </a:lnTo>
                <a:lnTo>
                  <a:pt x="8698" y="1332"/>
                </a:lnTo>
                <a:lnTo>
                  <a:pt x="8775" y="1421"/>
                </a:lnTo>
                <a:lnTo>
                  <a:pt x="8850" y="1512"/>
                </a:lnTo>
                <a:lnTo>
                  <a:pt x="8922" y="1605"/>
                </a:lnTo>
                <a:lnTo>
                  <a:pt x="8992" y="1700"/>
                </a:lnTo>
                <a:lnTo>
                  <a:pt x="9060" y="1796"/>
                </a:lnTo>
                <a:lnTo>
                  <a:pt x="9127" y="1894"/>
                </a:lnTo>
                <a:lnTo>
                  <a:pt x="9190" y="1993"/>
                </a:lnTo>
                <a:lnTo>
                  <a:pt x="9253" y="2094"/>
                </a:lnTo>
                <a:lnTo>
                  <a:pt x="9312" y="2196"/>
                </a:lnTo>
                <a:lnTo>
                  <a:pt x="9370" y="2299"/>
                </a:lnTo>
                <a:lnTo>
                  <a:pt x="9425" y="2405"/>
                </a:lnTo>
                <a:lnTo>
                  <a:pt x="9477" y="2512"/>
                </a:lnTo>
                <a:lnTo>
                  <a:pt x="9528" y="2619"/>
                </a:lnTo>
                <a:lnTo>
                  <a:pt x="7378" y="4774"/>
                </a:lnTo>
                <a:lnTo>
                  <a:pt x="9528" y="6929"/>
                </a:lnTo>
                <a:lnTo>
                  <a:pt x="9477" y="7036"/>
                </a:lnTo>
                <a:lnTo>
                  <a:pt x="9425" y="7143"/>
                </a:lnTo>
                <a:lnTo>
                  <a:pt x="9370" y="7249"/>
                </a:lnTo>
                <a:lnTo>
                  <a:pt x="9312" y="7352"/>
                </a:lnTo>
                <a:lnTo>
                  <a:pt x="9253" y="7454"/>
                </a:lnTo>
                <a:lnTo>
                  <a:pt x="9190" y="7555"/>
                </a:lnTo>
                <a:lnTo>
                  <a:pt x="9127" y="7654"/>
                </a:lnTo>
                <a:lnTo>
                  <a:pt x="9060" y="7752"/>
                </a:lnTo>
                <a:lnTo>
                  <a:pt x="8992" y="7848"/>
                </a:lnTo>
                <a:lnTo>
                  <a:pt x="8922" y="7943"/>
                </a:lnTo>
                <a:lnTo>
                  <a:pt x="8850" y="8036"/>
                </a:lnTo>
                <a:lnTo>
                  <a:pt x="8775" y="8127"/>
                </a:lnTo>
                <a:lnTo>
                  <a:pt x="8698" y="8218"/>
                </a:lnTo>
                <a:lnTo>
                  <a:pt x="8619" y="8306"/>
                </a:lnTo>
                <a:lnTo>
                  <a:pt x="8539" y="8391"/>
                </a:lnTo>
                <a:lnTo>
                  <a:pt x="8457" y="8476"/>
                </a:lnTo>
                <a:lnTo>
                  <a:pt x="8373" y="8558"/>
                </a:lnTo>
                <a:lnTo>
                  <a:pt x="8287" y="8639"/>
                </a:lnTo>
                <a:lnTo>
                  <a:pt x="8199" y="8716"/>
                </a:lnTo>
                <a:lnTo>
                  <a:pt x="8110" y="8793"/>
                </a:lnTo>
                <a:lnTo>
                  <a:pt x="8019" y="8868"/>
                </a:lnTo>
                <a:lnTo>
                  <a:pt x="7927" y="8940"/>
                </a:lnTo>
                <a:lnTo>
                  <a:pt x="7832" y="9011"/>
                </a:lnTo>
                <a:lnTo>
                  <a:pt x="7736" y="9079"/>
                </a:lnTo>
                <a:lnTo>
                  <a:pt x="7638" y="9146"/>
                </a:lnTo>
                <a:lnTo>
                  <a:pt x="7539" y="9211"/>
                </a:lnTo>
                <a:lnTo>
                  <a:pt x="7439" y="9272"/>
                </a:lnTo>
                <a:lnTo>
                  <a:pt x="7336" y="9333"/>
                </a:lnTo>
                <a:lnTo>
                  <a:pt x="7233" y="9389"/>
                </a:lnTo>
                <a:lnTo>
                  <a:pt x="7128" y="9445"/>
                </a:lnTo>
                <a:lnTo>
                  <a:pt x="7022" y="9498"/>
                </a:lnTo>
                <a:lnTo>
                  <a:pt x="6915" y="9548"/>
                </a:lnTo>
                <a:lnTo>
                  <a:pt x="4765" y="7393"/>
                </a:lnTo>
                <a:lnTo>
                  <a:pt x="2613" y="9548"/>
                </a:lnTo>
                <a:lnTo>
                  <a:pt x="2506" y="9498"/>
                </a:lnTo>
                <a:lnTo>
                  <a:pt x="2400" y="9445"/>
                </a:lnTo>
                <a:lnTo>
                  <a:pt x="2295" y="9389"/>
                </a:lnTo>
                <a:lnTo>
                  <a:pt x="2192" y="9333"/>
                </a:lnTo>
                <a:lnTo>
                  <a:pt x="2089" y="9272"/>
                </a:lnTo>
                <a:lnTo>
                  <a:pt x="1989" y="9211"/>
                </a:lnTo>
                <a:lnTo>
                  <a:pt x="1890" y="9146"/>
                </a:lnTo>
                <a:lnTo>
                  <a:pt x="1792" y="9079"/>
                </a:lnTo>
                <a:lnTo>
                  <a:pt x="1696" y="9011"/>
                </a:lnTo>
                <a:lnTo>
                  <a:pt x="1601" y="8940"/>
                </a:lnTo>
                <a:lnTo>
                  <a:pt x="1509" y="8868"/>
                </a:lnTo>
                <a:lnTo>
                  <a:pt x="1417" y="8793"/>
                </a:lnTo>
                <a:lnTo>
                  <a:pt x="1328" y="8716"/>
                </a:lnTo>
                <a:lnTo>
                  <a:pt x="1241" y="8639"/>
                </a:lnTo>
                <a:lnTo>
                  <a:pt x="1155" y="8558"/>
                </a:lnTo>
                <a:lnTo>
                  <a:pt x="1071" y="8476"/>
                </a:lnTo>
                <a:lnTo>
                  <a:pt x="989" y="8391"/>
                </a:lnTo>
                <a:lnTo>
                  <a:pt x="909" y="8306"/>
                </a:lnTo>
                <a:lnTo>
                  <a:pt x="829" y="8218"/>
                </a:lnTo>
                <a:lnTo>
                  <a:pt x="753" y="8127"/>
                </a:lnTo>
                <a:lnTo>
                  <a:pt x="678" y="8036"/>
                </a:lnTo>
                <a:lnTo>
                  <a:pt x="606" y="7943"/>
                </a:lnTo>
                <a:lnTo>
                  <a:pt x="535" y="7848"/>
                </a:lnTo>
                <a:lnTo>
                  <a:pt x="468" y="7752"/>
                </a:lnTo>
                <a:lnTo>
                  <a:pt x="401" y="7654"/>
                </a:lnTo>
                <a:lnTo>
                  <a:pt x="338" y="7555"/>
                </a:lnTo>
                <a:lnTo>
                  <a:pt x="275" y="7454"/>
                </a:lnTo>
                <a:lnTo>
                  <a:pt x="216" y="7352"/>
                </a:lnTo>
                <a:lnTo>
                  <a:pt x="158" y="7249"/>
                </a:lnTo>
                <a:lnTo>
                  <a:pt x="103" y="7143"/>
                </a:lnTo>
                <a:lnTo>
                  <a:pt x="51" y="7036"/>
                </a:lnTo>
                <a:lnTo>
                  <a:pt x="0" y="6929"/>
                </a:lnTo>
                <a:lnTo>
                  <a:pt x="2150" y="4774"/>
                </a:lnTo>
                <a:lnTo>
                  <a:pt x="0" y="2619"/>
                </a:lnTo>
                <a:lnTo>
                  <a:pt x="51" y="2512"/>
                </a:lnTo>
                <a:lnTo>
                  <a:pt x="103" y="2405"/>
                </a:lnTo>
                <a:lnTo>
                  <a:pt x="158" y="2299"/>
                </a:lnTo>
                <a:lnTo>
                  <a:pt x="216" y="2196"/>
                </a:lnTo>
                <a:lnTo>
                  <a:pt x="275" y="2094"/>
                </a:lnTo>
                <a:lnTo>
                  <a:pt x="338" y="1993"/>
                </a:lnTo>
                <a:lnTo>
                  <a:pt x="401" y="1894"/>
                </a:lnTo>
                <a:lnTo>
                  <a:pt x="468" y="1796"/>
                </a:lnTo>
                <a:lnTo>
                  <a:pt x="535" y="1700"/>
                </a:lnTo>
                <a:lnTo>
                  <a:pt x="606" y="1605"/>
                </a:lnTo>
                <a:lnTo>
                  <a:pt x="678" y="1512"/>
                </a:lnTo>
                <a:lnTo>
                  <a:pt x="753" y="1421"/>
                </a:lnTo>
                <a:lnTo>
                  <a:pt x="829" y="1332"/>
                </a:lnTo>
                <a:lnTo>
                  <a:pt x="909" y="1244"/>
                </a:lnTo>
                <a:lnTo>
                  <a:pt x="989" y="1157"/>
                </a:lnTo>
                <a:lnTo>
                  <a:pt x="1071" y="1072"/>
                </a:lnTo>
                <a:lnTo>
                  <a:pt x="1155" y="990"/>
                </a:lnTo>
                <a:lnTo>
                  <a:pt x="1241" y="909"/>
                </a:lnTo>
                <a:lnTo>
                  <a:pt x="1328" y="832"/>
                </a:lnTo>
                <a:lnTo>
                  <a:pt x="1417" y="755"/>
                </a:lnTo>
                <a:lnTo>
                  <a:pt x="1509" y="680"/>
                </a:lnTo>
                <a:lnTo>
                  <a:pt x="1601" y="608"/>
                </a:lnTo>
                <a:lnTo>
                  <a:pt x="1696" y="537"/>
                </a:lnTo>
                <a:lnTo>
                  <a:pt x="1792" y="469"/>
                </a:lnTo>
                <a:lnTo>
                  <a:pt x="1890" y="402"/>
                </a:lnTo>
                <a:lnTo>
                  <a:pt x="1989" y="337"/>
                </a:lnTo>
                <a:lnTo>
                  <a:pt x="2089" y="276"/>
                </a:lnTo>
                <a:lnTo>
                  <a:pt x="2192" y="215"/>
                </a:lnTo>
                <a:lnTo>
                  <a:pt x="2295" y="159"/>
                </a:lnTo>
                <a:lnTo>
                  <a:pt x="2400" y="103"/>
                </a:lnTo>
                <a:lnTo>
                  <a:pt x="2506" y="50"/>
                </a:lnTo>
                <a:lnTo>
                  <a:pt x="2613" y="0"/>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35546669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_Пользовательский макет">
    <p:spTree>
      <p:nvGrpSpPr>
        <p:cNvPr id="1" name=""/>
        <p:cNvGrpSpPr/>
        <p:nvPr/>
      </p:nvGrpSpPr>
      <p:grpSpPr>
        <a:xfrm>
          <a:off x="0" y="0"/>
          <a:ext cx="0" cy="0"/>
          <a:chOff x="0" y="0"/>
          <a:chExt cx="0" cy="0"/>
        </a:xfrm>
      </p:grpSpPr>
      <p:sp>
        <p:nvSpPr>
          <p:cNvPr id="3" name="Freeform 6"/>
          <p:cNvSpPr>
            <a:spLocks noGrp="1" noEditPoints="1"/>
          </p:cNvSpPr>
          <p:nvPr>
            <p:ph type="pic" sz="quarter" idx="10"/>
          </p:nvPr>
        </p:nvSpPr>
        <p:spPr bwMode="auto">
          <a:xfrm>
            <a:off x="9388926" y="1117601"/>
            <a:ext cx="8038200" cy="8053386"/>
          </a:xfrm>
          <a:custGeom>
            <a:avLst/>
            <a:gdLst>
              <a:gd name="T0" fmla="*/ 6078 w 10124"/>
              <a:gd name="T1" fmla="*/ 104 h 10146"/>
              <a:gd name="T2" fmla="*/ 7252 w 10124"/>
              <a:gd name="T3" fmla="*/ 503 h 10146"/>
              <a:gd name="T4" fmla="*/ 8276 w 10124"/>
              <a:gd name="T5" fmla="*/ 1163 h 10146"/>
              <a:gd name="T6" fmla="*/ 9115 w 10124"/>
              <a:gd name="T7" fmla="*/ 2043 h 10146"/>
              <a:gd name="T8" fmla="*/ 9724 w 10124"/>
              <a:gd name="T9" fmla="*/ 3104 h 10146"/>
              <a:gd name="T10" fmla="*/ 10064 w 10124"/>
              <a:gd name="T11" fmla="*/ 4304 h 10146"/>
              <a:gd name="T12" fmla="*/ 10097 w 10124"/>
              <a:gd name="T13" fmla="*/ 5590 h 10146"/>
              <a:gd name="T14" fmla="*/ 9814 w 10124"/>
              <a:gd name="T15" fmla="*/ 6813 h 10146"/>
              <a:gd name="T16" fmla="*/ 9256 w 10124"/>
              <a:gd name="T17" fmla="*/ 7903 h 10146"/>
              <a:gd name="T18" fmla="*/ 8460 w 10124"/>
              <a:gd name="T19" fmla="*/ 8824 h 10146"/>
              <a:gd name="T20" fmla="*/ 7469 w 10124"/>
              <a:gd name="T21" fmla="*/ 9531 h 10146"/>
              <a:gd name="T22" fmla="*/ 6323 w 10124"/>
              <a:gd name="T23" fmla="*/ 9986 h 10146"/>
              <a:gd name="T24" fmla="*/ 5062 w 10124"/>
              <a:gd name="T25" fmla="*/ 10146 h 10146"/>
              <a:gd name="T26" fmla="*/ 3800 w 10124"/>
              <a:gd name="T27" fmla="*/ 9986 h 10146"/>
              <a:gd name="T28" fmla="*/ 2653 w 10124"/>
              <a:gd name="T29" fmla="*/ 9531 h 10146"/>
              <a:gd name="T30" fmla="*/ 1663 w 10124"/>
              <a:gd name="T31" fmla="*/ 8824 h 10146"/>
              <a:gd name="T32" fmla="*/ 868 w 10124"/>
              <a:gd name="T33" fmla="*/ 7903 h 10146"/>
              <a:gd name="T34" fmla="*/ 308 w 10124"/>
              <a:gd name="T35" fmla="*/ 6813 h 10146"/>
              <a:gd name="T36" fmla="*/ 26 w 10124"/>
              <a:gd name="T37" fmla="*/ 5590 h 10146"/>
              <a:gd name="T38" fmla="*/ 58 w 10124"/>
              <a:gd name="T39" fmla="*/ 4304 h 10146"/>
              <a:gd name="T40" fmla="*/ 399 w 10124"/>
              <a:gd name="T41" fmla="*/ 3104 h 10146"/>
              <a:gd name="T42" fmla="*/ 1009 w 10124"/>
              <a:gd name="T43" fmla="*/ 2043 h 10146"/>
              <a:gd name="T44" fmla="*/ 1846 w 10124"/>
              <a:gd name="T45" fmla="*/ 1163 h 10146"/>
              <a:gd name="T46" fmla="*/ 2872 w 10124"/>
              <a:gd name="T47" fmla="*/ 503 h 10146"/>
              <a:gd name="T48" fmla="*/ 4044 w 10124"/>
              <a:gd name="T49" fmla="*/ 104 h 10146"/>
              <a:gd name="T50" fmla="*/ 4057 w 10124"/>
              <a:gd name="T51" fmla="*/ 2462 h 10146"/>
              <a:gd name="T52" fmla="*/ 5887 w 10124"/>
              <a:gd name="T53" fmla="*/ 2398 h 10146"/>
              <a:gd name="T54" fmla="*/ 5579 w 10124"/>
              <a:gd name="T55" fmla="*/ 2322 h 10146"/>
              <a:gd name="T56" fmla="*/ 5258 w 10124"/>
              <a:gd name="T57" fmla="*/ 2281 h 10146"/>
              <a:gd name="T58" fmla="*/ 4929 w 10124"/>
              <a:gd name="T59" fmla="*/ 2277 h 10146"/>
              <a:gd name="T60" fmla="*/ 4607 w 10124"/>
              <a:gd name="T61" fmla="*/ 2311 h 10146"/>
              <a:gd name="T62" fmla="*/ 4296 w 10124"/>
              <a:gd name="T63" fmla="*/ 2381 h 10146"/>
              <a:gd name="T64" fmla="*/ 7667 w 10124"/>
              <a:gd name="T65" fmla="*/ 4067 h 10146"/>
              <a:gd name="T66" fmla="*/ 7729 w 10124"/>
              <a:gd name="T67" fmla="*/ 5900 h 10146"/>
              <a:gd name="T68" fmla="*/ 7807 w 10124"/>
              <a:gd name="T69" fmla="*/ 5591 h 10146"/>
              <a:gd name="T70" fmla="*/ 7848 w 10124"/>
              <a:gd name="T71" fmla="*/ 5271 h 10146"/>
              <a:gd name="T72" fmla="*/ 7852 w 10124"/>
              <a:gd name="T73" fmla="*/ 4941 h 10146"/>
              <a:gd name="T74" fmla="*/ 7818 w 10124"/>
              <a:gd name="T75" fmla="*/ 4618 h 10146"/>
              <a:gd name="T76" fmla="*/ 7748 w 10124"/>
              <a:gd name="T77" fmla="*/ 4307 h 10146"/>
              <a:gd name="T78" fmla="*/ 6066 w 10124"/>
              <a:gd name="T79" fmla="*/ 7684 h 10146"/>
              <a:gd name="T80" fmla="*/ 4237 w 10124"/>
              <a:gd name="T81" fmla="*/ 7748 h 10146"/>
              <a:gd name="T82" fmla="*/ 4545 w 10124"/>
              <a:gd name="T83" fmla="*/ 7824 h 10146"/>
              <a:gd name="T84" fmla="*/ 4864 w 10124"/>
              <a:gd name="T85" fmla="*/ 7865 h 10146"/>
              <a:gd name="T86" fmla="*/ 5193 w 10124"/>
              <a:gd name="T87" fmla="*/ 7869 h 10146"/>
              <a:gd name="T88" fmla="*/ 5516 w 10124"/>
              <a:gd name="T89" fmla="*/ 7835 h 10146"/>
              <a:gd name="T90" fmla="*/ 5827 w 10124"/>
              <a:gd name="T91" fmla="*/ 7765 h 10146"/>
              <a:gd name="T92" fmla="*/ 2456 w 10124"/>
              <a:gd name="T93" fmla="*/ 6079 h 10146"/>
              <a:gd name="T94" fmla="*/ 2393 w 10124"/>
              <a:gd name="T95" fmla="*/ 4246 h 10146"/>
              <a:gd name="T96" fmla="*/ 2317 w 10124"/>
              <a:gd name="T97" fmla="*/ 4555 h 10146"/>
              <a:gd name="T98" fmla="*/ 2275 w 10124"/>
              <a:gd name="T99" fmla="*/ 4876 h 10146"/>
              <a:gd name="T100" fmla="*/ 2272 w 10124"/>
              <a:gd name="T101" fmla="*/ 5205 h 10146"/>
              <a:gd name="T102" fmla="*/ 2306 w 10124"/>
              <a:gd name="T103" fmla="*/ 5528 h 10146"/>
              <a:gd name="T104" fmla="*/ 2375 w 10124"/>
              <a:gd name="T105" fmla="*/ 5839 h 10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124" h="10146">
                <a:moveTo>
                  <a:pt x="5062" y="0"/>
                </a:moveTo>
                <a:lnTo>
                  <a:pt x="5321" y="7"/>
                </a:lnTo>
                <a:lnTo>
                  <a:pt x="5578" y="27"/>
                </a:lnTo>
                <a:lnTo>
                  <a:pt x="5830" y="60"/>
                </a:lnTo>
                <a:lnTo>
                  <a:pt x="6078" y="104"/>
                </a:lnTo>
                <a:lnTo>
                  <a:pt x="6323" y="162"/>
                </a:lnTo>
                <a:lnTo>
                  <a:pt x="6563" y="230"/>
                </a:lnTo>
                <a:lnTo>
                  <a:pt x="6798" y="309"/>
                </a:lnTo>
                <a:lnTo>
                  <a:pt x="7027" y="401"/>
                </a:lnTo>
                <a:lnTo>
                  <a:pt x="7252" y="503"/>
                </a:lnTo>
                <a:lnTo>
                  <a:pt x="7469" y="615"/>
                </a:lnTo>
                <a:lnTo>
                  <a:pt x="7681" y="738"/>
                </a:lnTo>
                <a:lnTo>
                  <a:pt x="7886" y="870"/>
                </a:lnTo>
                <a:lnTo>
                  <a:pt x="8085" y="1012"/>
                </a:lnTo>
                <a:lnTo>
                  <a:pt x="8276" y="1163"/>
                </a:lnTo>
                <a:lnTo>
                  <a:pt x="8460" y="1322"/>
                </a:lnTo>
                <a:lnTo>
                  <a:pt x="8637" y="1490"/>
                </a:lnTo>
                <a:lnTo>
                  <a:pt x="8804" y="1667"/>
                </a:lnTo>
                <a:lnTo>
                  <a:pt x="8963" y="1852"/>
                </a:lnTo>
                <a:lnTo>
                  <a:pt x="9115" y="2043"/>
                </a:lnTo>
                <a:lnTo>
                  <a:pt x="9256" y="2243"/>
                </a:lnTo>
                <a:lnTo>
                  <a:pt x="9387" y="2448"/>
                </a:lnTo>
                <a:lnTo>
                  <a:pt x="9510" y="2661"/>
                </a:lnTo>
                <a:lnTo>
                  <a:pt x="9622" y="2879"/>
                </a:lnTo>
                <a:lnTo>
                  <a:pt x="9724" y="3104"/>
                </a:lnTo>
                <a:lnTo>
                  <a:pt x="9814" y="3333"/>
                </a:lnTo>
                <a:lnTo>
                  <a:pt x="9895" y="3569"/>
                </a:lnTo>
                <a:lnTo>
                  <a:pt x="9963" y="3809"/>
                </a:lnTo>
                <a:lnTo>
                  <a:pt x="10021" y="4054"/>
                </a:lnTo>
                <a:lnTo>
                  <a:pt x="10064" y="4304"/>
                </a:lnTo>
                <a:lnTo>
                  <a:pt x="10097" y="4556"/>
                </a:lnTo>
                <a:lnTo>
                  <a:pt x="10117" y="4812"/>
                </a:lnTo>
                <a:lnTo>
                  <a:pt x="10124" y="5073"/>
                </a:lnTo>
                <a:lnTo>
                  <a:pt x="10117" y="5334"/>
                </a:lnTo>
                <a:lnTo>
                  <a:pt x="10097" y="5590"/>
                </a:lnTo>
                <a:lnTo>
                  <a:pt x="10064" y="5842"/>
                </a:lnTo>
                <a:lnTo>
                  <a:pt x="10021" y="6092"/>
                </a:lnTo>
                <a:lnTo>
                  <a:pt x="9963" y="6337"/>
                </a:lnTo>
                <a:lnTo>
                  <a:pt x="9895" y="6577"/>
                </a:lnTo>
                <a:lnTo>
                  <a:pt x="9814" y="6813"/>
                </a:lnTo>
                <a:lnTo>
                  <a:pt x="9724" y="7042"/>
                </a:lnTo>
                <a:lnTo>
                  <a:pt x="9622" y="7267"/>
                </a:lnTo>
                <a:lnTo>
                  <a:pt x="9510" y="7485"/>
                </a:lnTo>
                <a:lnTo>
                  <a:pt x="9387" y="7698"/>
                </a:lnTo>
                <a:lnTo>
                  <a:pt x="9256" y="7903"/>
                </a:lnTo>
                <a:lnTo>
                  <a:pt x="9115" y="8103"/>
                </a:lnTo>
                <a:lnTo>
                  <a:pt x="8963" y="8294"/>
                </a:lnTo>
                <a:lnTo>
                  <a:pt x="8804" y="8479"/>
                </a:lnTo>
                <a:lnTo>
                  <a:pt x="8637" y="8656"/>
                </a:lnTo>
                <a:lnTo>
                  <a:pt x="8460" y="8824"/>
                </a:lnTo>
                <a:lnTo>
                  <a:pt x="8276" y="8983"/>
                </a:lnTo>
                <a:lnTo>
                  <a:pt x="8085" y="9134"/>
                </a:lnTo>
                <a:lnTo>
                  <a:pt x="7886" y="9276"/>
                </a:lnTo>
                <a:lnTo>
                  <a:pt x="7681" y="9409"/>
                </a:lnTo>
                <a:lnTo>
                  <a:pt x="7469" y="9531"/>
                </a:lnTo>
                <a:lnTo>
                  <a:pt x="7252" y="9643"/>
                </a:lnTo>
                <a:lnTo>
                  <a:pt x="7027" y="9745"/>
                </a:lnTo>
                <a:lnTo>
                  <a:pt x="6798" y="9837"/>
                </a:lnTo>
                <a:lnTo>
                  <a:pt x="6563" y="9916"/>
                </a:lnTo>
                <a:lnTo>
                  <a:pt x="6323" y="9986"/>
                </a:lnTo>
                <a:lnTo>
                  <a:pt x="6078" y="10042"/>
                </a:lnTo>
                <a:lnTo>
                  <a:pt x="5830" y="10086"/>
                </a:lnTo>
                <a:lnTo>
                  <a:pt x="5578" y="10119"/>
                </a:lnTo>
                <a:lnTo>
                  <a:pt x="5321" y="10139"/>
                </a:lnTo>
                <a:lnTo>
                  <a:pt x="5062" y="10146"/>
                </a:lnTo>
                <a:lnTo>
                  <a:pt x="4802" y="10139"/>
                </a:lnTo>
                <a:lnTo>
                  <a:pt x="4546" y="10119"/>
                </a:lnTo>
                <a:lnTo>
                  <a:pt x="4293" y="10086"/>
                </a:lnTo>
                <a:lnTo>
                  <a:pt x="4044" y="10042"/>
                </a:lnTo>
                <a:lnTo>
                  <a:pt x="3800" y="9986"/>
                </a:lnTo>
                <a:lnTo>
                  <a:pt x="3561" y="9916"/>
                </a:lnTo>
                <a:lnTo>
                  <a:pt x="3326" y="9837"/>
                </a:lnTo>
                <a:lnTo>
                  <a:pt x="3096" y="9745"/>
                </a:lnTo>
                <a:lnTo>
                  <a:pt x="2872" y="9643"/>
                </a:lnTo>
                <a:lnTo>
                  <a:pt x="2653" y="9531"/>
                </a:lnTo>
                <a:lnTo>
                  <a:pt x="2443" y="9409"/>
                </a:lnTo>
                <a:lnTo>
                  <a:pt x="2236" y="9276"/>
                </a:lnTo>
                <a:lnTo>
                  <a:pt x="2039" y="9134"/>
                </a:lnTo>
                <a:lnTo>
                  <a:pt x="1846" y="8983"/>
                </a:lnTo>
                <a:lnTo>
                  <a:pt x="1663" y="8824"/>
                </a:lnTo>
                <a:lnTo>
                  <a:pt x="1487" y="8656"/>
                </a:lnTo>
                <a:lnTo>
                  <a:pt x="1319" y="8479"/>
                </a:lnTo>
                <a:lnTo>
                  <a:pt x="1159" y="8294"/>
                </a:lnTo>
                <a:lnTo>
                  <a:pt x="1009" y="8103"/>
                </a:lnTo>
                <a:lnTo>
                  <a:pt x="868" y="7903"/>
                </a:lnTo>
                <a:lnTo>
                  <a:pt x="735" y="7698"/>
                </a:lnTo>
                <a:lnTo>
                  <a:pt x="614" y="7485"/>
                </a:lnTo>
                <a:lnTo>
                  <a:pt x="501" y="7267"/>
                </a:lnTo>
                <a:lnTo>
                  <a:pt x="399" y="7042"/>
                </a:lnTo>
                <a:lnTo>
                  <a:pt x="308" y="6813"/>
                </a:lnTo>
                <a:lnTo>
                  <a:pt x="229" y="6577"/>
                </a:lnTo>
                <a:lnTo>
                  <a:pt x="160" y="6337"/>
                </a:lnTo>
                <a:lnTo>
                  <a:pt x="103" y="6092"/>
                </a:lnTo>
                <a:lnTo>
                  <a:pt x="58" y="5842"/>
                </a:lnTo>
                <a:lnTo>
                  <a:pt x="26" y="5590"/>
                </a:lnTo>
                <a:lnTo>
                  <a:pt x="7" y="5334"/>
                </a:lnTo>
                <a:lnTo>
                  <a:pt x="0" y="5073"/>
                </a:lnTo>
                <a:lnTo>
                  <a:pt x="7" y="4812"/>
                </a:lnTo>
                <a:lnTo>
                  <a:pt x="26" y="4556"/>
                </a:lnTo>
                <a:lnTo>
                  <a:pt x="58" y="4304"/>
                </a:lnTo>
                <a:lnTo>
                  <a:pt x="103" y="4054"/>
                </a:lnTo>
                <a:lnTo>
                  <a:pt x="160" y="3809"/>
                </a:lnTo>
                <a:lnTo>
                  <a:pt x="229" y="3569"/>
                </a:lnTo>
                <a:lnTo>
                  <a:pt x="308" y="3333"/>
                </a:lnTo>
                <a:lnTo>
                  <a:pt x="399" y="3104"/>
                </a:lnTo>
                <a:lnTo>
                  <a:pt x="501" y="2879"/>
                </a:lnTo>
                <a:lnTo>
                  <a:pt x="614" y="2661"/>
                </a:lnTo>
                <a:lnTo>
                  <a:pt x="735" y="2448"/>
                </a:lnTo>
                <a:lnTo>
                  <a:pt x="868" y="2243"/>
                </a:lnTo>
                <a:lnTo>
                  <a:pt x="1009" y="2043"/>
                </a:lnTo>
                <a:lnTo>
                  <a:pt x="1159" y="1852"/>
                </a:lnTo>
                <a:lnTo>
                  <a:pt x="1319" y="1667"/>
                </a:lnTo>
                <a:lnTo>
                  <a:pt x="1487" y="1490"/>
                </a:lnTo>
                <a:lnTo>
                  <a:pt x="1663" y="1322"/>
                </a:lnTo>
                <a:lnTo>
                  <a:pt x="1846" y="1163"/>
                </a:lnTo>
                <a:lnTo>
                  <a:pt x="2039" y="1012"/>
                </a:lnTo>
                <a:lnTo>
                  <a:pt x="2236" y="870"/>
                </a:lnTo>
                <a:lnTo>
                  <a:pt x="2443" y="738"/>
                </a:lnTo>
                <a:lnTo>
                  <a:pt x="2653" y="615"/>
                </a:lnTo>
                <a:lnTo>
                  <a:pt x="2872" y="503"/>
                </a:lnTo>
                <a:lnTo>
                  <a:pt x="3096" y="401"/>
                </a:lnTo>
                <a:lnTo>
                  <a:pt x="3326" y="309"/>
                </a:lnTo>
                <a:lnTo>
                  <a:pt x="3561" y="230"/>
                </a:lnTo>
                <a:lnTo>
                  <a:pt x="3800" y="162"/>
                </a:lnTo>
                <a:lnTo>
                  <a:pt x="4044" y="104"/>
                </a:lnTo>
                <a:lnTo>
                  <a:pt x="4293" y="60"/>
                </a:lnTo>
                <a:lnTo>
                  <a:pt x="4546" y="27"/>
                </a:lnTo>
                <a:lnTo>
                  <a:pt x="4802" y="7"/>
                </a:lnTo>
                <a:lnTo>
                  <a:pt x="5062" y="0"/>
                </a:lnTo>
                <a:close/>
                <a:moveTo>
                  <a:pt x="4057" y="2462"/>
                </a:moveTo>
                <a:lnTo>
                  <a:pt x="5062" y="3468"/>
                </a:lnTo>
                <a:lnTo>
                  <a:pt x="6066" y="2462"/>
                </a:lnTo>
                <a:lnTo>
                  <a:pt x="6006" y="2440"/>
                </a:lnTo>
                <a:lnTo>
                  <a:pt x="5947" y="2418"/>
                </a:lnTo>
                <a:lnTo>
                  <a:pt x="5887" y="2398"/>
                </a:lnTo>
                <a:lnTo>
                  <a:pt x="5827" y="2381"/>
                </a:lnTo>
                <a:lnTo>
                  <a:pt x="5766" y="2364"/>
                </a:lnTo>
                <a:lnTo>
                  <a:pt x="5704" y="2349"/>
                </a:lnTo>
                <a:lnTo>
                  <a:pt x="5642" y="2335"/>
                </a:lnTo>
                <a:lnTo>
                  <a:pt x="5579" y="2322"/>
                </a:lnTo>
                <a:lnTo>
                  <a:pt x="5516" y="2311"/>
                </a:lnTo>
                <a:lnTo>
                  <a:pt x="5452" y="2301"/>
                </a:lnTo>
                <a:lnTo>
                  <a:pt x="5389" y="2292"/>
                </a:lnTo>
                <a:lnTo>
                  <a:pt x="5323" y="2285"/>
                </a:lnTo>
                <a:lnTo>
                  <a:pt x="5258" y="2281"/>
                </a:lnTo>
                <a:lnTo>
                  <a:pt x="5193" y="2277"/>
                </a:lnTo>
                <a:lnTo>
                  <a:pt x="5127" y="2274"/>
                </a:lnTo>
                <a:lnTo>
                  <a:pt x="5062" y="2274"/>
                </a:lnTo>
                <a:lnTo>
                  <a:pt x="4996" y="2274"/>
                </a:lnTo>
                <a:lnTo>
                  <a:pt x="4929" y="2277"/>
                </a:lnTo>
                <a:lnTo>
                  <a:pt x="4864" y="2281"/>
                </a:lnTo>
                <a:lnTo>
                  <a:pt x="4799" y="2285"/>
                </a:lnTo>
                <a:lnTo>
                  <a:pt x="4735" y="2292"/>
                </a:lnTo>
                <a:lnTo>
                  <a:pt x="4670" y="2301"/>
                </a:lnTo>
                <a:lnTo>
                  <a:pt x="4607" y="2311"/>
                </a:lnTo>
                <a:lnTo>
                  <a:pt x="4545" y="2322"/>
                </a:lnTo>
                <a:lnTo>
                  <a:pt x="4481" y="2335"/>
                </a:lnTo>
                <a:lnTo>
                  <a:pt x="4419" y="2349"/>
                </a:lnTo>
                <a:lnTo>
                  <a:pt x="4358" y="2364"/>
                </a:lnTo>
                <a:lnTo>
                  <a:pt x="4296" y="2381"/>
                </a:lnTo>
                <a:lnTo>
                  <a:pt x="4235" y="2398"/>
                </a:lnTo>
                <a:lnTo>
                  <a:pt x="4176" y="2418"/>
                </a:lnTo>
                <a:lnTo>
                  <a:pt x="4116" y="2440"/>
                </a:lnTo>
                <a:lnTo>
                  <a:pt x="4057" y="2462"/>
                </a:lnTo>
                <a:close/>
                <a:moveTo>
                  <a:pt x="7667" y="4067"/>
                </a:moveTo>
                <a:lnTo>
                  <a:pt x="6663" y="5073"/>
                </a:lnTo>
                <a:lnTo>
                  <a:pt x="7667" y="6079"/>
                </a:lnTo>
                <a:lnTo>
                  <a:pt x="7690" y="6021"/>
                </a:lnTo>
                <a:lnTo>
                  <a:pt x="7711" y="5961"/>
                </a:lnTo>
                <a:lnTo>
                  <a:pt x="7729" y="5900"/>
                </a:lnTo>
                <a:lnTo>
                  <a:pt x="7748" y="5839"/>
                </a:lnTo>
                <a:lnTo>
                  <a:pt x="7765" y="5778"/>
                </a:lnTo>
                <a:lnTo>
                  <a:pt x="7780" y="5716"/>
                </a:lnTo>
                <a:lnTo>
                  <a:pt x="7794" y="5654"/>
                </a:lnTo>
                <a:lnTo>
                  <a:pt x="7807" y="5591"/>
                </a:lnTo>
                <a:lnTo>
                  <a:pt x="7818" y="5528"/>
                </a:lnTo>
                <a:lnTo>
                  <a:pt x="7828" y="5464"/>
                </a:lnTo>
                <a:lnTo>
                  <a:pt x="7837" y="5400"/>
                </a:lnTo>
                <a:lnTo>
                  <a:pt x="7842" y="5335"/>
                </a:lnTo>
                <a:lnTo>
                  <a:pt x="7848" y="5271"/>
                </a:lnTo>
                <a:lnTo>
                  <a:pt x="7852" y="5205"/>
                </a:lnTo>
                <a:lnTo>
                  <a:pt x="7855" y="5140"/>
                </a:lnTo>
                <a:lnTo>
                  <a:pt x="7855" y="5073"/>
                </a:lnTo>
                <a:lnTo>
                  <a:pt x="7855" y="5006"/>
                </a:lnTo>
                <a:lnTo>
                  <a:pt x="7852" y="4941"/>
                </a:lnTo>
                <a:lnTo>
                  <a:pt x="7848" y="4876"/>
                </a:lnTo>
                <a:lnTo>
                  <a:pt x="7842" y="4811"/>
                </a:lnTo>
                <a:lnTo>
                  <a:pt x="7837" y="4746"/>
                </a:lnTo>
                <a:lnTo>
                  <a:pt x="7828" y="4682"/>
                </a:lnTo>
                <a:lnTo>
                  <a:pt x="7818" y="4618"/>
                </a:lnTo>
                <a:lnTo>
                  <a:pt x="7807" y="4555"/>
                </a:lnTo>
                <a:lnTo>
                  <a:pt x="7794" y="4492"/>
                </a:lnTo>
                <a:lnTo>
                  <a:pt x="7780" y="4430"/>
                </a:lnTo>
                <a:lnTo>
                  <a:pt x="7765" y="4368"/>
                </a:lnTo>
                <a:lnTo>
                  <a:pt x="7748" y="4307"/>
                </a:lnTo>
                <a:lnTo>
                  <a:pt x="7729" y="4246"/>
                </a:lnTo>
                <a:lnTo>
                  <a:pt x="7711" y="4185"/>
                </a:lnTo>
                <a:lnTo>
                  <a:pt x="7690" y="4125"/>
                </a:lnTo>
                <a:lnTo>
                  <a:pt x="7667" y="4067"/>
                </a:lnTo>
                <a:close/>
                <a:moveTo>
                  <a:pt x="6066" y="7684"/>
                </a:moveTo>
                <a:lnTo>
                  <a:pt x="5062" y="6678"/>
                </a:lnTo>
                <a:lnTo>
                  <a:pt x="4058" y="7684"/>
                </a:lnTo>
                <a:lnTo>
                  <a:pt x="4116" y="7706"/>
                </a:lnTo>
                <a:lnTo>
                  <a:pt x="4176" y="7728"/>
                </a:lnTo>
                <a:lnTo>
                  <a:pt x="4237" y="7748"/>
                </a:lnTo>
                <a:lnTo>
                  <a:pt x="4296" y="7765"/>
                </a:lnTo>
                <a:lnTo>
                  <a:pt x="4358" y="7782"/>
                </a:lnTo>
                <a:lnTo>
                  <a:pt x="4419" y="7797"/>
                </a:lnTo>
                <a:lnTo>
                  <a:pt x="4481" y="7811"/>
                </a:lnTo>
                <a:lnTo>
                  <a:pt x="4545" y="7824"/>
                </a:lnTo>
                <a:lnTo>
                  <a:pt x="4607" y="7835"/>
                </a:lnTo>
                <a:lnTo>
                  <a:pt x="4670" y="7845"/>
                </a:lnTo>
                <a:lnTo>
                  <a:pt x="4735" y="7854"/>
                </a:lnTo>
                <a:lnTo>
                  <a:pt x="4799" y="7861"/>
                </a:lnTo>
                <a:lnTo>
                  <a:pt x="4864" y="7865"/>
                </a:lnTo>
                <a:lnTo>
                  <a:pt x="4929" y="7869"/>
                </a:lnTo>
                <a:lnTo>
                  <a:pt x="4996" y="7872"/>
                </a:lnTo>
                <a:lnTo>
                  <a:pt x="5062" y="7872"/>
                </a:lnTo>
                <a:lnTo>
                  <a:pt x="5127" y="7872"/>
                </a:lnTo>
                <a:lnTo>
                  <a:pt x="5193" y="7869"/>
                </a:lnTo>
                <a:lnTo>
                  <a:pt x="5258" y="7865"/>
                </a:lnTo>
                <a:lnTo>
                  <a:pt x="5323" y="7861"/>
                </a:lnTo>
                <a:lnTo>
                  <a:pt x="5389" y="7854"/>
                </a:lnTo>
                <a:lnTo>
                  <a:pt x="5452" y="7845"/>
                </a:lnTo>
                <a:lnTo>
                  <a:pt x="5516" y="7835"/>
                </a:lnTo>
                <a:lnTo>
                  <a:pt x="5579" y="7824"/>
                </a:lnTo>
                <a:lnTo>
                  <a:pt x="5642" y="7811"/>
                </a:lnTo>
                <a:lnTo>
                  <a:pt x="5704" y="7797"/>
                </a:lnTo>
                <a:lnTo>
                  <a:pt x="5766" y="7782"/>
                </a:lnTo>
                <a:lnTo>
                  <a:pt x="5827" y="7765"/>
                </a:lnTo>
                <a:lnTo>
                  <a:pt x="5887" y="7748"/>
                </a:lnTo>
                <a:lnTo>
                  <a:pt x="5947" y="7728"/>
                </a:lnTo>
                <a:lnTo>
                  <a:pt x="6006" y="7706"/>
                </a:lnTo>
                <a:lnTo>
                  <a:pt x="6066" y="7684"/>
                </a:lnTo>
                <a:close/>
                <a:moveTo>
                  <a:pt x="2456" y="6079"/>
                </a:moveTo>
                <a:lnTo>
                  <a:pt x="3461" y="5073"/>
                </a:lnTo>
                <a:lnTo>
                  <a:pt x="2456" y="4067"/>
                </a:lnTo>
                <a:lnTo>
                  <a:pt x="2434" y="4125"/>
                </a:lnTo>
                <a:lnTo>
                  <a:pt x="2413" y="4185"/>
                </a:lnTo>
                <a:lnTo>
                  <a:pt x="2393" y="4246"/>
                </a:lnTo>
                <a:lnTo>
                  <a:pt x="2375" y="4307"/>
                </a:lnTo>
                <a:lnTo>
                  <a:pt x="2358" y="4368"/>
                </a:lnTo>
                <a:lnTo>
                  <a:pt x="2344" y="4430"/>
                </a:lnTo>
                <a:lnTo>
                  <a:pt x="2330" y="4492"/>
                </a:lnTo>
                <a:lnTo>
                  <a:pt x="2317" y="4555"/>
                </a:lnTo>
                <a:lnTo>
                  <a:pt x="2306" y="4618"/>
                </a:lnTo>
                <a:lnTo>
                  <a:pt x="2296" y="4682"/>
                </a:lnTo>
                <a:lnTo>
                  <a:pt x="2287" y="4746"/>
                </a:lnTo>
                <a:lnTo>
                  <a:pt x="2280" y="4811"/>
                </a:lnTo>
                <a:lnTo>
                  <a:pt x="2275" y="4876"/>
                </a:lnTo>
                <a:lnTo>
                  <a:pt x="2272" y="4941"/>
                </a:lnTo>
                <a:lnTo>
                  <a:pt x="2269" y="5006"/>
                </a:lnTo>
                <a:lnTo>
                  <a:pt x="2268" y="5073"/>
                </a:lnTo>
                <a:lnTo>
                  <a:pt x="2269" y="5140"/>
                </a:lnTo>
                <a:lnTo>
                  <a:pt x="2272" y="5205"/>
                </a:lnTo>
                <a:lnTo>
                  <a:pt x="2275" y="5271"/>
                </a:lnTo>
                <a:lnTo>
                  <a:pt x="2280" y="5335"/>
                </a:lnTo>
                <a:lnTo>
                  <a:pt x="2287" y="5400"/>
                </a:lnTo>
                <a:lnTo>
                  <a:pt x="2296" y="5464"/>
                </a:lnTo>
                <a:lnTo>
                  <a:pt x="2306" y="5528"/>
                </a:lnTo>
                <a:lnTo>
                  <a:pt x="2317" y="5591"/>
                </a:lnTo>
                <a:lnTo>
                  <a:pt x="2330" y="5654"/>
                </a:lnTo>
                <a:lnTo>
                  <a:pt x="2344" y="5716"/>
                </a:lnTo>
                <a:lnTo>
                  <a:pt x="2358" y="5778"/>
                </a:lnTo>
                <a:lnTo>
                  <a:pt x="2375" y="5839"/>
                </a:lnTo>
                <a:lnTo>
                  <a:pt x="2393" y="5900"/>
                </a:lnTo>
                <a:lnTo>
                  <a:pt x="2413" y="5961"/>
                </a:lnTo>
                <a:lnTo>
                  <a:pt x="2434" y="6021"/>
                </a:lnTo>
                <a:lnTo>
                  <a:pt x="2456" y="6079"/>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40566750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7_Пользовательский макет">
    <p:spTree>
      <p:nvGrpSpPr>
        <p:cNvPr id="1" name=""/>
        <p:cNvGrpSpPr/>
        <p:nvPr/>
      </p:nvGrpSpPr>
      <p:grpSpPr>
        <a:xfrm>
          <a:off x="0" y="0"/>
          <a:ext cx="0" cy="0"/>
          <a:chOff x="0" y="0"/>
          <a:chExt cx="0" cy="0"/>
        </a:xfrm>
      </p:grpSpPr>
      <p:sp>
        <p:nvSpPr>
          <p:cNvPr id="3" name="Рисунок 2"/>
          <p:cNvSpPr>
            <a:spLocks noGrp="1"/>
          </p:cNvSpPr>
          <p:nvPr>
            <p:ph type="pic" sz="quarter" idx="10"/>
          </p:nvPr>
        </p:nvSpPr>
        <p:spPr bwMode="auto">
          <a:xfrm>
            <a:off x="7174058" y="576611"/>
            <a:ext cx="11113941" cy="9135370"/>
          </a:xfrm>
          <a:custGeom>
            <a:avLst/>
            <a:gdLst>
              <a:gd name="connsiteX0" fmla="*/ 11113940 w 11113940"/>
              <a:gd name="connsiteY0" fmla="*/ 4296333 h 9135369"/>
              <a:gd name="connsiteX1" fmla="*/ 11113940 w 11113940"/>
              <a:gd name="connsiteY1" fmla="*/ 7948220 h 9135369"/>
              <a:gd name="connsiteX2" fmla="*/ 9293648 w 11113940"/>
              <a:gd name="connsiteY2" fmla="*/ 6122277 h 9135369"/>
              <a:gd name="connsiteX3" fmla="*/ 6091751 w 11113940"/>
              <a:gd name="connsiteY3" fmla="*/ 3109193 h 9135369"/>
              <a:gd name="connsiteX4" fmla="*/ 9090138 w 11113940"/>
              <a:gd name="connsiteY4" fmla="*/ 6122281 h 9135369"/>
              <a:gd name="connsiteX5" fmla="*/ 6091751 w 11113940"/>
              <a:gd name="connsiteY5" fmla="*/ 9135369 h 9135369"/>
              <a:gd name="connsiteX6" fmla="*/ 3097883 w 11113940"/>
              <a:gd name="connsiteY6" fmla="*/ 6122281 h 9135369"/>
              <a:gd name="connsiteX7" fmla="*/ 2996128 w 11113940"/>
              <a:gd name="connsiteY7" fmla="*/ 0 h 9135369"/>
              <a:gd name="connsiteX8" fmla="*/ 5992255 w 11113940"/>
              <a:gd name="connsiteY8" fmla="*/ 3013089 h 9135369"/>
              <a:gd name="connsiteX9" fmla="*/ 2996128 w 11113940"/>
              <a:gd name="connsiteY9" fmla="*/ 6026177 h 9135369"/>
              <a:gd name="connsiteX10" fmla="*/ 0 w 11113940"/>
              <a:gd name="connsiteY10" fmla="*/ 3013089 h 9135369"/>
              <a:gd name="connsiteX11" fmla="*/ 9195038 w 11113940"/>
              <a:gd name="connsiteY11" fmla="*/ 0 h 9135369"/>
              <a:gd name="connsiteX12" fmla="*/ 11113940 w 11113940"/>
              <a:gd name="connsiteY12" fmla="*/ 1928739 h 9135369"/>
              <a:gd name="connsiteX13" fmla="*/ 11113940 w 11113940"/>
              <a:gd name="connsiteY13" fmla="*/ 4097438 h 9135369"/>
              <a:gd name="connsiteX14" fmla="*/ 9195038 w 11113940"/>
              <a:gd name="connsiteY14" fmla="*/ 6026177 h 9135369"/>
              <a:gd name="connsiteX15" fmla="*/ 6195765 w 11113940"/>
              <a:gd name="connsiteY15" fmla="*/ 3013089 h 913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3940" h="9135369">
                <a:moveTo>
                  <a:pt x="11113940" y="4296333"/>
                </a:moveTo>
                <a:lnTo>
                  <a:pt x="11113940" y="7948220"/>
                </a:lnTo>
                <a:lnTo>
                  <a:pt x="9293648" y="6122277"/>
                </a:lnTo>
                <a:close/>
                <a:moveTo>
                  <a:pt x="6091751" y="3109193"/>
                </a:moveTo>
                <a:lnTo>
                  <a:pt x="9090138" y="6122281"/>
                </a:lnTo>
                <a:lnTo>
                  <a:pt x="6091751" y="9135369"/>
                </a:lnTo>
                <a:lnTo>
                  <a:pt x="3097883" y="6122281"/>
                </a:lnTo>
                <a:close/>
                <a:moveTo>
                  <a:pt x="2996128" y="0"/>
                </a:moveTo>
                <a:lnTo>
                  <a:pt x="5992255" y="3013089"/>
                </a:lnTo>
                <a:lnTo>
                  <a:pt x="2996128" y="6026177"/>
                </a:lnTo>
                <a:lnTo>
                  <a:pt x="0" y="3013089"/>
                </a:lnTo>
                <a:close/>
                <a:moveTo>
                  <a:pt x="9195038" y="0"/>
                </a:moveTo>
                <a:lnTo>
                  <a:pt x="11113940" y="1928739"/>
                </a:lnTo>
                <a:lnTo>
                  <a:pt x="11113940" y="4097438"/>
                </a:lnTo>
                <a:lnTo>
                  <a:pt x="9195038" y="6026177"/>
                </a:lnTo>
                <a:lnTo>
                  <a:pt x="6195765" y="3013089"/>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2539869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Пользовательский макет">
    <p:spTree>
      <p:nvGrpSpPr>
        <p:cNvPr id="1" name=""/>
        <p:cNvGrpSpPr/>
        <p:nvPr/>
      </p:nvGrpSpPr>
      <p:grpSpPr>
        <a:xfrm>
          <a:off x="0" y="0"/>
          <a:ext cx="0" cy="0"/>
          <a:chOff x="0" y="0"/>
          <a:chExt cx="0" cy="0"/>
        </a:xfrm>
      </p:grpSpPr>
      <p:sp>
        <p:nvSpPr>
          <p:cNvPr id="3" name="Рисунок 2"/>
          <p:cNvSpPr>
            <a:spLocks noGrp="1"/>
          </p:cNvSpPr>
          <p:nvPr>
            <p:ph type="pic" sz="quarter" idx="10"/>
          </p:nvPr>
        </p:nvSpPr>
        <p:spPr bwMode="auto">
          <a:xfrm>
            <a:off x="1229407" y="2188729"/>
            <a:ext cx="6855051" cy="5911131"/>
          </a:xfrm>
          <a:custGeom>
            <a:avLst/>
            <a:gdLst>
              <a:gd name="connsiteX0" fmla="*/ 5102356 w 6855051"/>
              <a:gd name="connsiteY0" fmla="*/ 0 h 5911131"/>
              <a:gd name="connsiteX1" fmla="*/ 6855051 w 6855051"/>
              <a:gd name="connsiteY1" fmla="*/ 0 h 5911131"/>
              <a:gd name="connsiteX2" fmla="*/ 3663800 w 6855051"/>
              <a:gd name="connsiteY2" fmla="*/ 5911131 h 5911131"/>
              <a:gd name="connsiteX3" fmla="*/ 1911105 w 6855051"/>
              <a:gd name="connsiteY3" fmla="*/ 5911131 h 5911131"/>
              <a:gd name="connsiteX4" fmla="*/ 3191840 w 6855051"/>
              <a:gd name="connsiteY4" fmla="*/ 0 h 5911131"/>
              <a:gd name="connsiteX5" fmla="*/ 4943946 w 6855051"/>
              <a:gd name="connsiteY5" fmla="*/ 0 h 5911131"/>
              <a:gd name="connsiteX6" fmla="*/ 1752106 w 6855051"/>
              <a:gd name="connsiteY6" fmla="*/ 5911131 h 5911131"/>
              <a:gd name="connsiteX7" fmla="*/ 0 w 6855051"/>
              <a:gd name="connsiteY7" fmla="*/ 5911131 h 591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5051" h="5911131">
                <a:moveTo>
                  <a:pt x="5102356" y="0"/>
                </a:moveTo>
                <a:lnTo>
                  <a:pt x="6855051" y="0"/>
                </a:lnTo>
                <a:lnTo>
                  <a:pt x="3663800" y="5911131"/>
                </a:lnTo>
                <a:lnTo>
                  <a:pt x="1911105" y="5911131"/>
                </a:lnTo>
                <a:close/>
                <a:moveTo>
                  <a:pt x="3191840" y="0"/>
                </a:moveTo>
                <a:lnTo>
                  <a:pt x="4943946" y="0"/>
                </a:lnTo>
                <a:lnTo>
                  <a:pt x="1752106" y="5911131"/>
                </a:lnTo>
                <a:lnTo>
                  <a:pt x="0" y="5911131"/>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41550653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8_Пользовательский макет">
    <p:spTree>
      <p:nvGrpSpPr>
        <p:cNvPr id="1" name=""/>
        <p:cNvGrpSpPr/>
        <p:nvPr/>
      </p:nvGrpSpPr>
      <p:grpSpPr>
        <a:xfrm>
          <a:off x="0" y="0"/>
          <a:ext cx="0" cy="0"/>
          <a:chOff x="0" y="0"/>
          <a:chExt cx="0" cy="0"/>
        </a:xfrm>
      </p:grpSpPr>
      <p:sp>
        <p:nvSpPr>
          <p:cNvPr id="3" name="Рисунок 2"/>
          <p:cNvSpPr>
            <a:spLocks noGrp="1"/>
          </p:cNvSpPr>
          <p:nvPr>
            <p:ph type="pic" sz="quarter" idx="10"/>
          </p:nvPr>
        </p:nvSpPr>
        <p:spPr bwMode="auto">
          <a:xfrm>
            <a:off x="1" y="576610"/>
            <a:ext cx="10379038" cy="9135369"/>
          </a:xfrm>
          <a:custGeom>
            <a:avLst/>
            <a:gdLst>
              <a:gd name="connsiteX0" fmla="*/ 7385170 w 10379038"/>
              <a:gd name="connsiteY0" fmla="*/ 3109193 h 9135369"/>
              <a:gd name="connsiteX1" fmla="*/ 10379038 w 10379038"/>
              <a:gd name="connsiteY1" fmla="*/ 6122281 h 9135369"/>
              <a:gd name="connsiteX2" fmla="*/ 7385170 w 10379038"/>
              <a:gd name="connsiteY2" fmla="*/ 9135369 h 9135369"/>
              <a:gd name="connsiteX3" fmla="*/ 4386783 w 10379038"/>
              <a:gd name="connsiteY3" fmla="*/ 6122281 h 9135369"/>
              <a:gd name="connsiteX4" fmla="*/ 1185525 w 10379038"/>
              <a:gd name="connsiteY4" fmla="*/ 3109193 h 9135369"/>
              <a:gd name="connsiteX5" fmla="*/ 4183273 w 10379038"/>
              <a:gd name="connsiteY5" fmla="*/ 6122281 h 9135369"/>
              <a:gd name="connsiteX6" fmla="*/ 1185525 w 10379038"/>
              <a:gd name="connsiteY6" fmla="*/ 9135369 h 9135369"/>
              <a:gd name="connsiteX7" fmla="*/ 0 w 10379038"/>
              <a:gd name="connsiteY7" fmla="*/ 7946886 h 9135369"/>
              <a:gd name="connsiteX8" fmla="*/ 0 w 10379038"/>
              <a:gd name="connsiteY8" fmla="*/ 4297676 h 9135369"/>
              <a:gd name="connsiteX9" fmla="*/ 0 w 10379038"/>
              <a:gd name="connsiteY9" fmla="*/ 1933353 h 9135369"/>
              <a:gd name="connsiteX10" fmla="*/ 1074087 w 10379038"/>
              <a:gd name="connsiteY10" fmla="*/ 3013091 h 9135369"/>
              <a:gd name="connsiteX11" fmla="*/ 0 w 10379038"/>
              <a:gd name="connsiteY11" fmla="*/ 4092829 h 9135369"/>
              <a:gd name="connsiteX12" fmla="*/ 4285028 w 10379038"/>
              <a:gd name="connsiteY12" fmla="*/ 0 h 9135369"/>
              <a:gd name="connsiteX13" fmla="*/ 7281155 w 10379038"/>
              <a:gd name="connsiteY13" fmla="*/ 3013089 h 9135369"/>
              <a:gd name="connsiteX14" fmla="*/ 4285028 w 10379038"/>
              <a:gd name="connsiteY14" fmla="*/ 6026177 h 9135369"/>
              <a:gd name="connsiteX15" fmla="*/ 1288900 w 10379038"/>
              <a:gd name="connsiteY15" fmla="*/ 3013089 h 913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379038" h="9135369">
                <a:moveTo>
                  <a:pt x="7385170" y="3109193"/>
                </a:moveTo>
                <a:lnTo>
                  <a:pt x="10379038" y="6122281"/>
                </a:lnTo>
                <a:lnTo>
                  <a:pt x="7385170" y="9135369"/>
                </a:lnTo>
                <a:lnTo>
                  <a:pt x="4386783" y="6122281"/>
                </a:lnTo>
                <a:close/>
                <a:moveTo>
                  <a:pt x="1185525" y="3109193"/>
                </a:moveTo>
                <a:lnTo>
                  <a:pt x="4183273" y="6122281"/>
                </a:lnTo>
                <a:lnTo>
                  <a:pt x="1185525" y="9135369"/>
                </a:lnTo>
                <a:lnTo>
                  <a:pt x="0" y="7946886"/>
                </a:lnTo>
                <a:lnTo>
                  <a:pt x="0" y="4297676"/>
                </a:lnTo>
                <a:close/>
                <a:moveTo>
                  <a:pt x="0" y="1933353"/>
                </a:moveTo>
                <a:lnTo>
                  <a:pt x="1074087" y="3013091"/>
                </a:lnTo>
                <a:lnTo>
                  <a:pt x="0" y="4092829"/>
                </a:lnTo>
                <a:close/>
                <a:moveTo>
                  <a:pt x="4285028" y="0"/>
                </a:moveTo>
                <a:lnTo>
                  <a:pt x="7281155" y="3013089"/>
                </a:lnTo>
                <a:lnTo>
                  <a:pt x="4285028" y="6026177"/>
                </a:lnTo>
                <a:lnTo>
                  <a:pt x="1288900" y="3013089"/>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19156869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66413-5237-4111-9BA5-F5A785DB13D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B6912E-D137-45E2-80FB-E8569286919B}"/>
              </a:ext>
            </a:extLst>
          </p:cNvPr>
          <p:cNvSpPr>
            <a:spLocks noGrp="1"/>
          </p:cNvSpPr>
          <p:nvPr>
            <p:ph type="dt" sz="half" idx="10"/>
          </p:nvPr>
        </p:nvSpPr>
        <p:spPr/>
        <p:txBody>
          <a:bodyPr/>
          <a:lstStyle/>
          <a:p>
            <a:fld id="{9413AB7A-51F4-41BD-AFC5-F48B4DDD5E67}" type="datetimeFigureOut">
              <a:rPr lang="en-US" smtClean="0"/>
              <a:t>1/29/2021</a:t>
            </a:fld>
            <a:endParaRPr lang="en-US"/>
          </a:p>
        </p:txBody>
      </p:sp>
      <p:sp>
        <p:nvSpPr>
          <p:cNvPr id="4" name="Footer Placeholder 3">
            <a:extLst>
              <a:ext uri="{FF2B5EF4-FFF2-40B4-BE49-F238E27FC236}">
                <a16:creationId xmlns:a16="http://schemas.microsoft.com/office/drawing/2014/main" id="{825343EA-757A-4056-B355-4D56E5ACB9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3E7BC21-8B45-418A-8FF5-881AB98AEC59}"/>
              </a:ext>
            </a:extLst>
          </p:cNvPr>
          <p:cNvSpPr>
            <a:spLocks noGrp="1"/>
          </p:cNvSpPr>
          <p:nvPr>
            <p:ph type="sldNum" sz="quarter" idx="12"/>
          </p:nvPr>
        </p:nvSpPr>
        <p:spPr/>
        <p:txBody>
          <a:bodyPr/>
          <a:lstStyle/>
          <a:p>
            <a:fld id="{3A935912-47AA-473A-BA8A-05185AB28888}" type="slidenum">
              <a:rPr lang="en-US" smtClean="0"/>
              <a:t>‹#›</a:t>
            </a:fld>
            <a:endParaRPr lang="en-US"/>
          </a:p>
        </p:txBody>
      </p:sp>
    </p:spTree>
    <p:extLst>
      <p:ext uri="{BB962C8B-B14F-4D97-AF65-F5344CB8AC3E}">
        <p14:creationId xmlns:p14="http://schemas.microsoft.com/office/powerpoint/2010/main" val="2061494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804"/>
            <a:ext cx="13716000" cy="3581953"/>
          </a:xfrm>
        </p:spPr>
        <p:txBody>
          <a:bodyPr anchor="b"/>
          <a:lstStyle>
            <a:lvl1pPr algn="ctr">
              <a:defRPr sz="9000"/>
            </a:lvl1pPr>
          </a:lstStyle>
          <a:p>
            <a:r>
              <a:rPr lang="en-US"/>
              <a:t>Click to edit Master title style</a:t>
            </a:r>
            <a:endParaRPr lang="en-US" dirty="0"/>
          </a:p>
        </p:txBody>
      </p:sp>
      <p:sp>
        <p:nvSpPr>
          <p:cNvPr id="3" name="Subtitle 2"/>
          <p:cNvSpPr>
            <a:spLocks noGrp="1"/>
          </p:cNvSpPr>
          <p:nvPr>
            <p:ph type="subTitle" idx="1"/>
          </p:nvPr>
        </p:nvSpPr>
        <p:spPr>
          <a:xfrm>
            <a:off x="2286000" y="5403891"/>
            <a:ext cx="13716000" cy="2484026"/>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413AB7A-51F4-41BD-AFC5-F48B4DDD5E67}" type="datetimeFigureOut">
              <a:rPr lang="en-US" smtClean="0"/>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35912-47AA-473A-BA8A-05185AB28888}" type="slidenum">
              <a:rPr lang="en-US" smtClean="0"/>
              <a:t>‹#›</a:t>
            </a:fld>
            <a:endParaRPr lang="en-US"/>
          </a:p>
        </p:txBody>
      </p:sp>
    </p:spTree>
    <p:extLst>
      <p:ext uri="{BB962C8B-B14F-4D97-AF65-F5344CB8AC3E}">
        <p14:creationId xmlns:p14="http://schemas.microsoft.com/office/powerpoint/2010/main" val="39421518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13AB7A-51F4-41BD-AFC5-F48B4DDD5E67}" type="datetimeFigureOut">
              <a:rPr lang="en-US" smtClean="0"/>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35912-47AA-473A-BA8A-05185AB28888}" type="slidenum">
              <a:rPr lang="en-US" smtClean="0"/>
              <a:t>‹#›</a:t>
            </a:fld>
            <a:endParaRPr lang="en-US"/>
          </a:p>
        </p:txBody>
      </p:sp>
    </p:spTree>
    <p:extLst>
      <p:ext uri="{BB962C8B-B14F-4D97-AF65-F5344CB8AC3E}">
        <p14:creationId xmlns:p14="http://schemas.microsoft.com/office/powerpoint/2010/main" val="36350915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5004"/>
            <a:ext cx="15773400" cy="4279766"/>
          </a:xfr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1247775" y="6885258"/>
            <a:ext cx="15773400" cy="2250628"/>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413AB7A-51F4-41BD-AFC5-F48B4DDD5E67}" type="datetimeFigureOut">
              <a:rPr lang="en-US" smtClean="0"/>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35912-47AA-473A-BA8A-05185AB28888}" type="slidenum">
              <a:rPr lang="en-US" smtClean="0"/>
              <a:t>‹#›</a:t>
            </a:fld>
            <a:endParaRPr lang="en-US"/>
          </a:p>
        </p:txBody>
      </p:sp>
    </p:spTree>
    <p:extLst>
      <p:ext uri="{BB962C8B-B14F-4D97-AF65-F5344CB8AC3E}">
        <p14:creationId xmlns:p14="http://schemas.microsoft.com/office/powerpoint/2010/main" val="12608106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738860"/>
            <a:ext cx="7772400" cy="65280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738860"/>
            <a:ext cx="7772400" cy="65280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413AB7A-51F4-41BD-AFC5-F48B4DDD5E67}" type="datetimeFigureOut">
              <a:rPr lang="en-US" smtClean="0"/>
              <a:t>1/29/2021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35912-47AA-473A-BA8A-05185AB28888}" type="slidenum">
              <a:rPr lang="en-US" smtClean="0"/>
              <a:t>‹#›</a:t>
            </a:fld>
            <a:endParaRPr lang="en-US"/>
          </a:p>
        </p:txBody>
      </p:sp>
    </p:spTree>
    <p:extLst>
      <p:ext uri="{BB962C8B-B14F-4D97-AF65-F5344CB8AC3E}">
        <p14:creationId xmlns:p14="http://schemas.microsoft.com/office/powerpoint/2010/main" val="3720408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773"/>
            <a:ext cx="15773400" cy="198865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9683" y="2522134"/>
            <a:ext cx="7736681" cy="1236059"/>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8193"/>
            <a:ext cx="7736681" cy="55277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0" y="2522134"/>
            <a:ext cx="7774782" cy="1236059"/>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8193"/>
            <a:ext cx="7774782" cy="55277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413AB7A-51F4-41BD-AFC5-F48B4DDD5E67}" type="datetimeFigureOut">
              <a:rPr lang="en-US" smtClean="0"/>
              <a:t>1/29/2021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35912-47AA-473A-BA8A-05185AB28888}" type="slidenum">
              <a:rPr lang="en-US" smtClean="0"/>
              <a:t>‹#›</a:t>
            </a:fld>
            <a:endParaRPr lang="en-US"/>
          </a:p>
        </p:txBody>
      </p:sp>
    </p:spTree>
    <p:extLst>
      <p:ext uri="{BB962C8B-B14F-4D97-AF65-F5344CB8AC3E}">
        <p14:creationId xmlns:p14="http://schemas.microsoft.com/office/powerpoint/2010/main" val="272160331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413AB7A-51F4-41BD-AFC5-F48B4DDD5E67}" type="datetimeFigureOut">
              <a:rPr lang="en-US" smtClean="0"/>
              <a:t>1/29/2021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35912-47AA-473A-BA8A-05185AB28888}" type="slidenum">
              <a:rPr lang="en-US" smtClean="0"/>
              <a:t>‹#›</a:t>
            </a:fld>
            <a:endParaRPr lang="en-US"/>
          </a:p>
        </p:txBody>
      </p:sp>
    </p:spTree>
    <p:extLst>
      <p:ext uri="{BB962C8B-B14F-4D97-AF65-F5344CB8AC3E}">
        <p14:creationId xmlns:p14="http://schemas.microsoft.com/office/powerpoint/2010/main" val="11799821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13AB7A-51F4-41BD-AFC5-F48B4DDD5E67}" type="datetimeFigureOut">
              <a:rPr lang="en-US" smtClean="0"/>
              <a:t>1/29/2021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35912-47AA-473A-BA8A-05185AB28888}" type="slidenum">
              <a:rPr lang="en-US" smtClean="0"/>
              <a:t>‹#›</a:t>
            </a:fld>
            <a:endParaRPr lang="en-US"/>
          </a:p>
        </p:txBody>
      </p:sp>
    </p:spTree>
    <p:extLst>
      <p:ext uri="{BB962C8B-B14F-4D97-AF65-F5344CB8AC3E}">
        <p14:creationId xmlns:p14="http://schemas.microsoft.com/office/powerpoint/2010/main" val="404148424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906"/>
            <a:ext cx="5898356" cy="2400671"/>
          </a:xfr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367"/>
            <a:ext cx="9258300" cy="7311566"/>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86576"/>
            <a:ext cx="5898356" cy="5718265"/>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9413AB7A-51F4-41BD-AFC5-F48B4DDD5E67}" type="datetimeFigureOut">
              <a:rPr lang="en-US" smtClean="0"/>
              <a:t>1/29/2021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35912-47AA-473A-BA8A-05185AB28888}" type="slidenum">
              <a:rPr lang="en-US" smtClean="0"/>
              <a:t>‹#›</a:t>
            </a:fld>
            <a:endParaRPr lang="en-US"/>
          </a:p>
        </p:txBody>
      </p:sp>
    </p:spTree>
    <p:extLst>
      <p:ext uri="{BB962C8B-B14F-4D97-AF65-F5344CB8AC3E}">
        <p14:creationId xmlns:p14="http://schemas.microsoft.com/office/powerpoint/2010/main" val="4112535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Пользовательский макет">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2416498" y="2026299"/>
            <a:ext cx="5007692" cy="6235990"/>
          </a:xfrm>
          <a:custGeom>
            <a:avLst/>
            <a:gdLst>
              <a:gd name="connsiteX0" fmla="*/ 0 w 5007692"/>
              <a:gd name="connsiteY0" fmla="*/ 3790200 h 6235990"/>
              <a:gd name="connsiteX1" fmla="*/ 2445790 w 5007692"/>
              <a:gd name="connsiteY1" fmla="*/ 3790200 h 6235990"/>
              <a:gd name="connsiteX2" fmla="*/ 2445790 w 5007692"/>
              <a:gd name="connsiteY2" fmla="*/ 6235990 h 6235990"/>
              <a:gd name="connsiteX3" fmla="*/ 0 w 5007692"/>
              <a:gd name="connsiteY3" fmla="*/ 6235990 h 6235990"/>
              <a:gd name="connsiteX4" fmla="*/ 2561902 w 5007692"/>
              <a:gd name="connsiteY4" fmla="*/ 2567305 h 6235990"/>
              <a:gd name="connsiteX5" fmla="*/ 5007692 w 5007692"/>
              <a:gd name="connsiteY5" fmla="*/ 2567305 h 6235990"/>
              <a:gd name="connsiteX6" fmla="*/ 5007692 w 5007692"/>
              <a:gd name="connsiteY6" fmla="*/ 5013095 h 6235990"/>
              <a:gd name="connsiteX7" fmla="*/ 2561902 w 5007692"/>
              <a:gd name="connsiteY7" fmla="*/ 5013095 h 6235990"/>
              <a:gd name="connsiteX8" fmla="*/ 0 w 5007692"/>
              <a:gd name="connsiteY8" fmla="*/ 1222895 h 6235990"/>
              <a:gd name="connsiteX9" fmla="*/ 2445790 w 5007692"/>
              <a:gd name="connsiteY9" fmla="*/ 1222895 h 6235990"/>
              <a:gd name="connsiteX10" fmla="*/ 2445790 w 5007692"/>
              <a:gd name="connsiteY10" fmla="*/ 3668685 h 6235990"/>
              <a:gd name="connsiteX11" fmla="*/ 0 w 5007692"/>
              <a:gd name="connsiteY11" fmla="*/ 3668685 h 6235990"/>
              <a:gd name="connsiteX12" fmla="*/ 2561902 w 5007692"/>
              <a:gd name="connsiteY12" fmla="*/ 0 h 6235990"/>
              <a:gd name="connsiteX13" fmla="*/ 5007692 w 5007692"/>
              <a:gd name="connsiteY13" fmla="*/ 0 h 6235990"/>
              <a:gd name="connsiteX14" fmla="*/ 5007692 w 5007692"/>
              <a:gd name="connsiteY14" fmla="*/ 2445790 h 6235990"/>
              <a:gd name="connsiteX15" fmla="*/ 2561902 w 5007692"/>
              <a:gd name="connsiteY15" fmla="*/ 2445790 h 6235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07692" h="6235990">
                <a:moveTo>
                  <a:pt x="0" y="3790200"/>
                </a:moveTo>
                <a:lnTo>
                  <a:pt x="2445790" y="3790200"/>
                </a:lnTo>
                <a:lnTo>
                  <a:pt x="2445790" y="6235990"/>
                </a:lnTo>
                <a:lnTo>
                  <a:pt x="0" y="6235990"/>
                </a:lnTo>
                <a:close/>
                <a:moveTo>
                  <a:pt x="2561902" y="2567305"/>
                </a:moveTo>
                <a:lnTo>
                  <a:pt x="5007692" y="2567305"/>
                </a:lnTo>
                <a:lnTo>
                  <a:pt x="5007692" y="5013095"/>
                </a:lnTo>
                <a:lnTo>
                  <a:pt x="2561902" y="5013095"/>
                </a:lnTo>
                <a:close/>
                <a:moveTo>
                  <a:pt x="0" y="1222895"/>
                </a:moveTo>
                <a:lnTo>
                  <a:pt x="2445790" y="1222895"/>
                </a:lnTo>
                <a:lnTo>
                  <a:pt x="2445790" y="3668685"/>
                </a:lnTo>
                <a:lnTo>
                  <a:pt x="0" y="3668685"/>
                </a:lnTo>
                <a:close/>
                <a:moveTo>
                  <a:pt x="2561902" y="0"/>
                </a:moveTo>
                <a:lnTo>
                  <a:pt x="5007692" y="0"/>
                </a:lnTo>
                <a:lnTo>
                  <a:pt x="5007692" y="2445790"/>
                </a:lnTo>
                <a:lnTo>
                  <a:pt x="2561902" y="2445790"/>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Tree>
    <p:extLst>
      <p:ext uri="{BB962C8B-B14F-4D97-AF65-F5344CB8AC3E}">
        <p14:creationId xmlns:p14="http://schemas.microsoft.com/office/powerpoint/2010/main" val="16861620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906"/>
            <a:ext cx="5898356" cy="2400671"/>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367"/>
            <a:ext cx="9258300" cy="7311566"/>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3" y="3086576"/>
            <a:ext cx="5898356" cy="5718265"/>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9413AB7A-51F4-41BD-AFC5-F48B4DDD5E67}" type="datetimeFigureOut">
              <a:rPr lang="en-US" smtClean="0"/>
              <a:t>1/29/2021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35912-47AA-473A-BA8A-05185AB28888}" type="slidenum">
              <a:rPr lang="en-US" smtClean="0"/>
              <a:t>‹#›</a:t>
            </a:fld>
            <a:endParaRPr lang="en-US"/>
          </a:p>
        </p:txBody>
      </p:sp>
    </p:spTree>
    <p:extLst>
      <p:ext uri="{BB962C8B-B14F-4D97-AF65-F5344CB8AC3E}">
        <p14:creationId xmlns:p14="http://schemas.microsoft.com/office/powerpoint/2010/main" val="22640418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13AB7A-51F4-41BD-AFC5-F48B4DDD5E67}" type="datetimeFigureOut">
              <a:rPr lang="en-US" smtClean="0"/>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35912-47AA-473A-BA8A-05185AB28888}" type="slidenum">
              <a:rPr lang="en-US" smtClean="0"/>
              <a:t>‹#›</a:t>
            </a:fld>
            <a:endParaRPr lang="en-US"/>
          </a:p>
        </p:txBody>
      </p:sp>
    </p:spTree>
    <p:extLst>
      <p:ext uri="{BB962C8B-B14F-4D97-AF65-F5344CB8AC3E}">
        <p14:creationId xmlns:p14="http://schemas.microsoft.com/office/powerpoint/2010/main" val="260833195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772"/>
            <a:ext cx="3943350" cy="871910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772"/>
            <a:ext cx="11601450" cy="87191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13AB7A-51F4-41BD-AFC5-F48B4DDD5E67}" type="datetimeFigureOut">
              <a:rPr lang="en-US" smtClean="0"/>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35912-47AA-473A-BA8A-05185AB28888}" type="slidenum">
              <a:rPr lang="en-US" smtClean="0"/>
              <a:t>‹#›</a:t>
            </a:fld>
            <a:endParaRPr lang="en-US"/>
          </a:p>
        </p:txBody>
      </p:sp>
    </p:spTree>
    <p:extLst>
      <p:ext uri="{BB962C8B-B14F-4D97-AF65-F5344CB8AC3E}">
        <p14:creationId xmlns:p14="http://schemas.microsoft.com/office/powerpoint/2010/main" val="38318077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66413-5237-4111-9BA5-F5A785DB13D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B6912E-D137-45E2-80FB-E8569286919B}"/>
              </a:ext>
            </a:extLst>
          </p:cNvPr>
          <p:cNvSpPr>
            <a:spLocks noGrp="1"/>
          </p:cNvSpPr>
          <p:nvPr>
            <p:ph type="dt" sz="half" idx="10"/>
          </p:nvPr>
        </p:nvSpPr>
        <p:spPr/>
        <p:txBody>
          <a:bodyPr/>
          <a:lstStyle/>
          <a:p>
            <a:fld id="{9413AB7A-51F4-41BD-AFC5-F48B4DDD5E67}" type="datetimeFigureOut">
              <a:rPr lang="en-US" smtClean="0"/>
              <a:t>1/29/2021</a:t>
            </a:fld>
            <a:endParaRPr lang="en-US"/>
          </a:p>
        </p:txBody>
      </p:sp>
      <p:sp>
        <p:nvSpPr>
          <p:cNvPr id="4" name="Footer Placeholder 3">
            <a:extLst>
              <a:ext uri="{FF2B5EF4-FFF2-40B4-BE49-F238E27FC236}">
                <a16:creationId xmlns:a16="http://schemas.microsoft.com/office/drawing/2014/main" id="{825343EA-757A-4056-B355-4D56E5ACB9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3E7BC21-8B45-418A-8FF5-881AB98AEC59}"/>
              </a:ext>
            </a:extLst>
          </p:cNvPr>
          <p:cNvSpPr>
            <a:spLocks noGrp="1"/>
          </p:cNvSpPr>
          <p:nvPr>
            <p:ph type="sldNum" sz="quarter" idx="12"/>
          </p:nvPr>
        </p:nvSpPr>
        <p:spPr/>
        <p:txBody>
          <a:bodyPr/>
          <a:lstStyle/>
          <a:p>
            <a:fld id="{3A935912-47AA-473A-BA8A-05185AB28888}" type="slidenum">
              <a:rPr lang="en-US" smtClean="0"/>
              <a:t>‹#›</a:t>
            </a:fld>
            <a:endParaRPr lang="en-US"/>
          </a:p>
        </p:txBody>
      </p:sp>
    </p:spTree>
    <p:extLst>
      <p:ext uri="{BB962C8B-B14F-4D97-AF65-F5344CB8AC3E}">
        <p14:creationId xmlns:p14="http://schemas.microsoft.com/office/powerpoint/2010/main" val="3960746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Пользовательский макет">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606484" y="584118"/>
            <a:ext cx="17075032" cy="9120352"/>
          </a:xfrm>
          <a:custGeom>
            <a:avLst/>
            <a:gdLst>
              <a:gd name="connsiteX0" fmla="*/ 1318268 w 17075031"/>
              <a:gd name="connsiteY0" fmla="*/ 1322834 h 9120352"/>
              <a:gd name="connsiteX1" fmla="*/ 1318268 w 17075031"/>
              <a:gd name="connsiteY1" fmla="*/ 7797517 h 9120352"/>
              <a:gd name="connsiteX2" fmla="*/ 15756763 w 17075031"/>
              <a:gd name="connsiteY2" fmla="*/ 7797517 h 9120352"/>
              <a:gd name="connsiteX3" fmla="*/ 15756763 w 17075031"/>
              <a:gd name="connsiteY3" fmla="*/ 1322834 h 9120352"/>
              <a:gd name="connsiteX4" fmla="*/ 0 w 17075031"/>
              <a:gd name="connsiteY4" fmla="*/ 0 h 9120352"/>
              <a:gd name="connsiteX5" fmla="*/ 17075031 w 17075031"/>
              <a:gd name="connsiteY5" fmla="*/ 0 h 9120352"/>
              <a:gd name="connsiteX6" fmla="*/ 17075031 w 17075031"/>
              <a:gd name="connsiteY6" fmla="*/ 9120352 h 9120352"/>
              <a:gd name="connsiteX7" fmla="*/ 0 w 17075031"/>
              <a:gd name="connsiteY7" fmla="*/ 9120352 h 9120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75031" h="9120352">
                <a:moveTo>
                  <a:pt x="1318268" y="1322834"/>
                </a:moveTo>
                <a:lnTo>
                  <a:pt x="1318268" y="7797517"/>
                </a:lnTo>
                <a:lnTo>
                  <a:pt x="15756763" y="7797517"/>
                </a:lnTo>
                <a:lnTo>
                  <a:pt x="15756763" y="1322834"/>
                </a:lnTo>
                <a:close/>
                <a:moveTo>
                  <a:pt x="0" y="0"/>
                </a:moveTo>
                <a:lnTo>
                  <a:pt x="17075031" y="0"/>
                </a:lnTo>
                <a:lnTo>
                  <a:pt x="17075031" y="9120352"/>
                </a:lnTo>
                <a:lnTo>
                  <a:pt x="0" y="9120352"/>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Tree>
    <p:extLst>
      <p:ext uri="{BB962C8B-B14F-4D97-AF65-F5344CB8AC3E}">
        <p14:creationId xmlns:p14="http://schemas.microsoft.com/office/powerpoint/2010/main" val="1782625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Пользовательский макет">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18288000" cy="10288588"/>
          </a:xfrm>
          <a:custGeom>
            <a:avLst/>
            <a:gdLst>
              <a:gd name="connsiteX0" fmla="*/ 1714499 w 18288000"/>
              <a:gd name="connsiteY0" fmla="*/ 1714499 h 10288588"/>
              <a:gd name="connsiteX1" fmla="*/ 1714499 w 18288000"/>
              <a:gd name="connsiteY1" fmla="*/ 8574089 h 10288588"/>
              <a:gd name="connsiteX2" fmla="*/ 16573501 w 18288000"/>
              <a:gd name="connsiteY2" fmla="*/ 8574089 h 10288588"/>
              <a:gd name="connsiteX3" fmla="*/ 16573501 w 18288000"/>
              <a:gd name="connsiteY3" fmla="*/ 1714499 h 10288588"/>
              <a:gd name="connsiteX4" fmla="*/ 0 w 18288000"/>
              <a:gd name="connsiteY4" fmla="*/ 0 h 10288588"/>
              <a:gd name="connsiteX5" fmla="*/ 18288000 w 18288000"/>
              <a:gd name="connsiteY5" fmla="*/ 0 h 10288588"/>
              <a:gd name="connsiteX6" fmla="*/ 18288000 w 18288000"/>
              <a:gd name="connsiteY6" fmla="*/ 10288588 h 10288588"/>
              <a:gd name="connsiteX7" fmla="*/ 0 w 18288000"/>
              <a:gd name="connsiteY7" fmla="*/ 10288588 h 10288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0" h="10288588">
                <a:moveTo>
                  <a:pt x="1714499" y="1714499"/>
                </a:moveTo>
                <a:lnTo>
                  <a:pt x="1714499" y="8574089"/>
                </a:lnTo>
                <a:lnTo>
                  <a:pt x="16573501" y="8574089"/>
                </a:lnTo>
                <a:lnTo>
                  <a:pt x="16573501" y="1714499"/>
                </a:lnTo>
                <a:close/>
                <a:moveTo>
                  <a:pt x="0" y="0"/>
                </a:moveTo>
                <a:lnTo>
                  <a:pt x="18288000" y="0"/>
                </a:lnTo>
                <a:lnTo>
                  <a:pt x="18288000" y="10288588"/>
                </a:lnTo>
                <a:lnTo>
                  <a:pt x="0" y="10288588"/>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Tree>
    <p:extLst>
      <p:ext uri="{BB962C8B-B14F-4D97-AF65-F5344CB8AC3E}">
        <p14:creationId xmlns:p14="http://schemas.microsoft.com/office/powerpoint/2010/main" val="953993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Пользовательский макет">
    <p:spTree>
      <p:nvGrpSpPr>
        <p:cNvPr id="1" name=""/>
        <p:cNvGrpSpPr/>
        <p:nvPr/>
      </p:nvGrpSpPr>
      <p:grpSpPr>
        <a:xfrm>
          <a:off x="0" y="0"/>
          <a:ext cx="0" cy="0"/>
          <a:chOff x="0" y="0"/>
          <a:chExt cx="0" cy="0"/>
        </a:xfrm>
      </p:grpSpPr>
      <p:sp>
        <p:nvSpPr>
          <p:cNvPr id="19" name="Picture Placeholder 2"/>
          <p:cNvSpPr>
            <a:spLocks noGrp="1"/>
          </p:cNvSpPr>
          <p:nvPr>
            <p:ph type="pic" sz="quarter" idx="10"/>
          </p:nvPr>
        </p:nvSpPr>
        <p:spPr>
          <a:xfrm rot="10800000" flipH="1" flipV="1">
            <a:off x="1276351" y="1295400"/>
            <a:ext cx="1885950" cy="188595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
        <p:nvSpPr>
          <p:cNvPr id="20" name="Picture Placeholder 2"/>
          <p:cNvSpPr>
            <a:spLocks noGrp="1"/>
          </p:cNvSpPr>
          <p:nvPr>
            <p:ph type="pic" sz="quarter" idx="11"/>
          </p:nvPr>
        </p:nvSpPr>
        <p:spPr>
          <a:xfrm rot="10800000" flipH="1" flipV="1">
            <a:off x="3257550" y="1295400"/>
            <a:ext cx="1885950" cy="188595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
        <p:nvSpPr>
          <p:cNvPr id="21" name="Picture Placeholder 2"/>
          <p:cNvSpPr>
            <a:spLocks noGrp="1"/>
          </p:cNvSpPr>
          <p:nvPr>
            <p:ph type="pic" sz="quarter" idx="12"/>
          </p:nvPr>
        </p:nvSpPr>
        <p:spPr>
          <a:xfrm rot="10800000" flipH="1" flipV="1">
            <a:off x="5238750" y="1295400"/>
            <a:ext cx="1885950" cy="188595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
        <p:nvSpPr>
          <p:cNvPr id="22" name="Picture Placeholder 2"/>
          <p:cNvSpPr>
            <a:spLocks noGrp="1"/>
          </p:cNvSpPr>
          <p:nvPr>
            <p:ph type="pic" sz="quarter" idx="13"/>
          </p:nvPr>
        </p:nvSpPr>
        <p:spPr>
          <a:xfrm rot="10800000" flipH="1" flipV="1">
            <a:off x="7219950" y="1295400"/>
            <a:ext cx="1885950" cy="188595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
        <p:nvSpPr>
          <p:cNvPr id="23" name="Picture Placeholder 2"/>
          <p:cNvSpPr>
            <a:spLocks noGrp="1"/>
          </p:cNvSpPr>
          <p:nvPr>
            <p:ph type="pic" sz="quarter" idx="14"/>
          </p:nvPr>
        </p:nvSpPr>
        <p:spPr>
          <a:xfrm rot="10800000" flipH="1" flipV="1">
            <a:off x="1276351" y="3276600"/>
            <a:ext cx="1885950" cy="188595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
        <p:nvSpPr>
          <p:cNvPr id="24" name="Picture Placeholder 2"/>
          <p:cNvSpPr>
            <a:spLocks noGrp="1"/>
          </p:cNvSpPr>
          <p:nvPr>
            <p:ph type="pic" sz="quarter" idx="15"/>
          </p:nvPr>
        </p:nvSpPr>
        <p:spPr>
          <a:xfrm rot="10800000" flipH="1" flipV="1">
            <a:off x="3257550" y="3276600"/>
            <a:ext cx="1885950" cy="188595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
        <p:nvSpPr>
          <p:cNvPr id="25" name="Picture Placeholder 2"/>
          <p:cNvSpPr>
            <a:spLocks noGrp="1"/>
          </p:cNvSpPr>
          <p:nvPr>
            <p:ph type="pic" sz="quarter" idx="16"/>
          </p:nvPr>
        </p:nvSpPr>
        <p:spPr>
          <a:xfrm rot="10800000" flipH="1" flipV="1">
            <a:off x="5238750" y="3276600"/>
            <a:ext cx="1885950" cy="188595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
        <p:nvSpPr>
          <p:cNvPr id="27" name="Picture Placeholder 2"/>
          <p:cNvSpPr>
            <a:spLocks noGrp="1"/>
          </p:cNvSpPr>
          <p:nvPr>
            <p:ph type="pic" sz="quarter" idx="18"/>
          </p:nvPr>
        </p:nvSpPr>
        <p:spPr>
          <a:xfrm rot="10800000" flipH="1" flipV="1">
            <a:off x="1276351" y="5257800"/>
            <a:ext cx="1885950" cy="188595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
        <p:nvSpPr>
          <p:cNvPr id="29" name="Picture Placeholder 2"/>
          <p:cNvSpPr>
            <a:spLocks noGrp="1"/>
          </p:cNvSpPr>
          <p:nvPr>
            <p:ph type="pic" sz="quarter" idx="20"/>
          </p:nvPr>
        </p:nvSpPr>
        <p:spPr>
          <a:xfrm rot="10800000" flipH="1" flipV="1">
            <a:off x="5238750" y="5257800"/>
            <a:ext cx="1885950" cy="188595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
        <p:nvSpPr>
          <p:cNvPr id="30" name="Picture Placeholder 2"/>
          <p:cNvSpPr>
            <a:spLocks noGrp="1"/>
          </p:cNvSpPr>
          <p:nvPr>
            <p:ph type="pic" sz="quarter" idx="21"/>
          </p:nvPr>
        </p:nvSpPr>
        <p:spPr>
          <a:xfrm rot="10800000" flipH="1" flipV="1">
            <a:off x="7219950" y="5257800"/>
            <a:ext cx="1885950" cy="188595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
        <p:nvSpPr>
          <p:cNvPr id="31" name="Picture Placeholder 2"/>
          <p:cNvSpPr>
            <a:spLocks noGrp="1"/>
          </p:cNvSpPr>
          <p:nvPr>
            <p:ph type="pic" sz="quarter" idx="22"/>
          </p:nvPr>
        </p:nvSpPr>
        <p:spPr>
          <a:xfrm rot="10800000" flipH="1" flipV="1">
            <a:off x="1276351" y="7239000"/>
            <a:ext cx="1885950" cy="188595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
        <p:nvSpPr>
          <p:cNvPr id="32" name="Picture Placeholder 2"/>
          <p:cNvSpPr>
            <a:spLocks noGrp="1"/>
          </p:cNvSpPr>
          <p:nvPr>
            <p:ph type="pic" sz="quarter" idx="23"/>
          </p:nvPr>
        </p:nvSpPr>
        <p:spPr>
          <a:xfrm rot="10800000" flipH="1" flipV="1">
            <a:off x="3257550" y="7239000"/>
            <a:ext cx="1885950" cy="188595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
        <p:nvSpPr>
          <p:cNvPr id="33" name="Picture Placeholder 2"/>
          <p:cNvSpPr>
            <a:spLocks noGrp="1"/>
          </p:cNvSpPr>
          <p:nvPr>
            <p:ph type="pic" sz="quarter" idx="24"/>
          </p:nvPr>
        </p:nvSpPr>
        <p:spPr>
          <a:xfrm rot="10800000" flipH="1" flipV="1">
            <a:off x="5238750" y="7239000"/>
            <a:ext cx="1885950" cy="188595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Tree>
    <p:extLst>
      <p:ext uri="{BB962C8B-B14F-4D97-AF65-F5344CB8AC3E}">
        <p14:creationId xmlns:p14="http://schemas.microsoft.com/office/powerpoint/2010/main" val="1292548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Пользовательский макет">
    <p:spTree>
      <p:nvGrpSpPr>
        <p:cNvPr id="1" name=""/>
        <p:cNvGrpSpPr/>
        <p:nvPr/>
      </p:nvGrpSpPr>
      <p:grpSpPr>
        <a:xfrm>
          <a:off x="0" y="0"/>
          <a:ext cx="0" cy="0"/>
          <a:chOff x="0" y="0"/>
          <a:chExt cx="0" cy="0"/>
        </a:xfrm>
      </p:grpSpPr>
      <p:sp>
        <p:nvSpPr>
          <p:cNvPr id="30" name="Picture Placeholder 2"/>
          <p:cNvSpPr>
            <a:spLocks noGrp="1"/>
          </p:cNvSpPr>
          <p:nvPr>
            <p:ph type="pic" sz="quarter" idx="11"/>
          </p:nvPr>
        </p:nvSpPr>
        <p:spPr>
          <a:xfrm rot="10800000" flipH="1" flipV="1">
            <a:off x="11068049" y="1295400"/>
            <a:ext cx="1885950" cy="188595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
        <p:nvSpPr>
          <p:cNvPr id="31" name="Picture Placeholder 2"/>
          <p:cNvSpPr>
            <a:spLocks noGrp="1"/>
          </p:cNvSpPr>
          <p:nvPr>
            <p:ph type="pic" sz="quarter" idx="12"/>
          </p:nvPr>
        </p:nvSpPr>
        <p:spPr>
          <a:xfrm rot="10800000" flipH="1" flipV="1">
            <a:off x="13049249" y="1295400"/>
            <a:ext cx="1885950" cy="188595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
        <p:nvSpPr>
          <p:cNvPr id="32" name="Picture Placeholder 2"/>
          <p:cNvSpPr>
            <a:spLocks noGrp="1"/>
          </p:cNvSpPr>
          <p:nvPr>
            <p:ph type="pic" sz="quarter" idx="13"/>
          </p:nvPr>
        </p:nvSpPr>
        <p:spPr>
          <a:xfrm rot="10800000" flipH="1" flipV="1">
            <a:off x="15030449" y="1295400"/>
            <a:ext cx="1885950" cy="188595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
        <p:nvSpPr>
          <p:cNvPr id="33" name="Picture Placeholder 2"/>
          <p:cNvSpPr>
            <a:spLocks noGrp="1"/>
          </p:cNvSpPr>
          <p:nvPr>
            <p:ph type="pic" sz="quarter" idx="14"/>
          </p:nvPr>
        </p:nvSpPr>
        <p:spPr>
          <a:xfrm rot="10800000" flipH="1" flipV="1">
            <a:off x="9086850" y="3276600"/>
            <a:ext cx="1885950" cy="188595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
        <p:nvSpPr>
          <p:cNvPr id="34" name="Picture Placeholder 2"/>
          <p:cNvSpPr>
            <a:spLocks noGrp="1"/>
          </p:cNvSpPr>
          <p:nvPr>
            <p:ph type="pic" sz="quarter" idx="16"/>
          </p:nvPr>
        </p:nvSpPr>
        <p:spPr>
          <a:xfrm rot="10800000" flipH="1" flipV="1">
            <a:off x="13049249" y="3276600"/>
            <a:ext cx="1885950" cy="188595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
        <p:nvSpPr>
          <p:cNvPr id="35" name="Picture Placeholder 2"/>
          <p:cNvSpPr>
            <a:spLocks noGrp="1"/>
          </p:cNvSpPr>
          <p:nvPr>
            <p:ph type="pic" sz="quarter" idx="18"/>
          </p:nvPr>
        </p:nvSpPr>
        <p:spPr>
          <a:xfrm rot="10800000" flipH="1" flipV="1">
            <a:off x="9086850" y="5257800"/>
            <a:ext cx="1885950" cy="188595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
        <p:nvSpPr>
          <p:cNvPr id="36" name="Picture Placeholder 2"/>
          <p:cNvSpPr>
            <a:spLocks noGrp="1"/>
          </p:cNvSpPr>
          <p:nvPr>
            <p:ph type="pic" sz="quarter" idx="20"/>
          </p:nvPr>
        </p:nvSpPr>
        <p:spPr>
          <a:xfrm rot="10800000" flipH="1" flipV="1">
            <a:off x="13049249" y="5257800"/>
            <a:ext cx="1885950" cy="188595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
        <p:nvSpPr>
          <p:cNvPr id="37" name="Picture Placeholder 2"/>
          <p:cNvSpPr>
            <a:spLocks noGrp="1"/>
          </p:cNvSpPr>
          <p:nvPr>
            <p:ph type="pic" sz="quarter" idx="23"/>
          </p:nvPr>
        </p:nvSpPr>
        <p:spPr>
          <a:xfrm rot="10800000" flipH="1" flipV="1">
            <a:off x="11068049" y="7239000"/>
            <a:ext cx="1885950" cy="188595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
        <p:nvSpPr>
          <p:cNvPr id="38" name="Picture Placeholder 2"/>
          <p:cNvSpPr>
            <a:spLocks noGrp="1"/>
          </p:cNvSpPr>
          <p:nvPr>
            <p:ph type="pic" sz="quarter" idx="25"/>
          </p:nvPr>
        </p:nvSpPr>
        <p:spPr>
          <a:xfrm rot="10800000" flipH="1" flipV="1">
            <a:off x="15030449" y="3276600"/>
            <a:ext cx="1885950" cy="188595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
        <p:nvSpPr>
          <p:cNvPr id="39" name="Picture Placeholder 2"/>
          <p:cNvSpPr>
            <a:spLocks noGrp="1"/>
          </p:cNvSpPr>
          <p:nvPr>
            <p:ph type="pic" sz="quarter" idx="26"/>
          </p:nvPr>
        </p:nvSpPr>
        <p:spPr>
          <a:xfrm rot="10800000" flipH="1" flipV="1">
            <a:off x="11068049" y="5257800"/>
            <a:ext cx="1885950" cy="188595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
        <p:nvSpPr>
          <p:cNvPr id="40" name="Picture Placeholder 2"/>
          <p:cNvSpPr>
            <a:spLocks noGrp="1"/>
          </p:cNvSpPr>
          <p:nvPr>
            <p:ph type="pic" sz="quarter" idx="27"/>
          </p:nvPr>
        </p:nvSpPr>
        <p:spPr>
          <a:xfrm rot="10800000" flipH="1" flipV="1">
            <a:off x="15030449" y="7239000"/>
            <a:ext cx="1885950" cy="188595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Tree>
    <p:extLst>
      <p:ext uri="{BB962C8B-B14F-4D97-AF65-F5344CB8AC3E}">
        <p14:creationId xmlns:p14="http://schemas.microsoft.com/office/powerpoint/2010/main" val="31743694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Пользовательский макет">
    <p:spTree>
      <p:nvGrpSpPr>
        <p:cNvPr id="1" name=""/>
        <p:cNvGrpSpPr/>
        <p:nvPr/>
      </p:nvGrpSpPr>
      <p:grpSpPr>
        <a:xfrm>
          <a:off x="0" y="0"/>
          <a:ext cx="0" cy="0"/>
          <a:chOff x="0" y="0"/>
          <a:chExt cx="0" cy="0"/>
        </a:xfrm>
      </p:grpSpPr>
      <p:sp>
        <p:nvSpPr>
          <p:cNvPr id="6" name="Picture Placeholder 2"/>
          <p:cNvSpPr>
            <a:spLocks noGrp="1"/>
          </p:cNvSpPr>
          <p:nvPr>
            <p:ph type="pic" sz="quarter" idx="10"/>
          </p:nvPr>
        </p:nvSpPr>
        <p:spPr>
          <a:xfrm>
            <a:off x="4533900" y="0"/>
            <a:ext cx="6877050" cy="5144294"/>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
        <p:nvSpPr>
          <p:cNvPr id="7" name="Picture Placeholder 2"/>
          <p:cNvSpPr>
            <a:spLocks noGrp="1"/>
          </p:cNvSpPr>
          <p:nvPr>
            <p:ph type="pic" sz="quarter" idx="11"/>
          </p:nvPr>
        </p:nvSpPr>
        <p:spPr>
          <a:xfrm>
            <a:off x="11410950" y="0"/>
            <a:ext cx="6877050" cy="5144294"/>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
        <p:nvSpPr>
          <p:cNvPr id="8" name="Picture Placeholder 2"/>
          <p:cNvSpPr>
            <a:spLocks noGrp="1"/>
          </p:cNvSpPr>
          <p:nvPr>
            <p:ph type="pic" sz="quarter" idx="12"/>
          </p:nvPr>
        </p:nvSpPr>
        <p:spPr>
          <a:xfrm>
            <a:off x="11410950" y="5144294"/>
            <a:ext cx="6877050" cy="5144294"/>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Tree>
    <p:extLst>
      <p:ext uri="{BB962C8B-B14F-4D97-AF65-F5344CB8AC3E}">
        <p14:creationId xmlns:p14="http://schemas.microsoft.com/office/powerpoint/2010/main" val="431151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2164020"/>
      </p:ext>
    </p:extLst>
  </p:cSld>
  <p:clrMap bg1="lt1" tx1="dk1" bg2="lt2" tx2="dk2" accent1="accent1" accent2="accent2" accent3="accent3" accent4="accent4" accent5="accent5" accent6="accent6" hlink="hlink" folHlink="folHlink"/>
  <p:sldLayoutIdLst>
    <p:sldLayoutId id="2147484465" r:id="rId1"/>
    <p:sldLayoutId id="2147484467" r:id="rId2"/>
    <p:sldLayoutId id="2147484468" r:id="rId3"/>
    <p:sldLayoutId id="2147484469" r:id="rId4"/>
    <p:sldLayoutId id="2147484472" r:id="rId5"/>
    <p:sldLayoutId id="2147484473" r:id="rId6"/>
    <p:sldLayoutId id="2147484474" r:id="rId7"/>
    <p:sldLayoutId id="2147484475" r:id="rId8"/>
    <p:sldLayoutId id="2147484476" r:id="rId9"/>
    <p:sldLayoutId id="2147484477" r:id="rId10"/>
    <p:sldLayoutId id="2147484478" r:id="rId11"/>
    <p:sldLayoutId id="2147484479" r:id="rId12"/>
    <p:sldLayoutId id="2147484480" r:id="rId13"/>
    <p:sldLayoutId id="2147484481" r:id="rId14"/>
    <p:sldLayoutId id="2147484482" r:id="rId15"/>
    <p:sldLayoutId id="2147484483" r:id="rId16"/>
    <p:sldLayoutId id="2147484484" r:id="rId17"/>
    <p:sldLayoutId id="2147484485" r:id="rId18"/>
    <p:sldLayoutId id="2147484486" r:id="rId19"/>
    <p:sldLayoutId id="2147484487" r:id="rId20"/>
    <p:sldLayoutId id="2147484488" r:id="rId21"/>
    <p:sldLayoutId id="2147484489" r:id="rId22"/>
    <p:sldLayoutId id="2147484490" r:id="rId23"/>
    <p:sldLayoutId id="2147484491" r:id="rId24"/>
    <p:sldLayoutId id="2147484492" r:id="rId25"/>
    <p:sldLayoutId id="2147484493" r:id="rId26"/>
    <p:sldLayoutId id="2147484494" r:id="rId27"/>
    <p:sldLayoutId id="2147484495" r:id="rId28"/>
    <p:sldLayoutId id="2147484496" r:id="rId29"/>
    <p:sldLayoutId id="2147484497" r:id="rId30"/>
  </p:sldLayoutIdLst>
  <p:hf hd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7E483D-CB21-44B6-B3E3-12DCBBBFA23E}"/>
              </a:ext>
            </a:extLst>
          </p:cNvPr>
          <p:cNvSpPr>
            <a:spLocks noGrp="1"/>
          </p:cNvSpPr>
          <p:nvPr>
            <p:ph type="title"/>
          </p:nvPr>
        </p:nvSpPr>
        <p:spPr>
          <a:xfrm>
            <a:off x="1257300" y="547688"/>
            <a:ext cx="15773400" cy="198913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F563B0-C1AD-4533-8391-158C33EB6569}"/>
              </a:ext>
            </a:extLst>
          </p:cNvPr>
          <p:cNvSpPr>
            <a:spLocks noGrp="1"/>
          </p:cNvSpPr>
          <p:nvPr>
            <p:ph type="body" idx="1"/>
          </p:nvPr>
        </p:nvSpPr>
        <p:spPr>
          <a:xfrm>
            <a:off x="1257300" y="2738438"/>
            <a:ext cx="15773400" cy="6527800"/>
          </a:xfrm>
          <a:prstGeom prst="rect">
            <a:avLst/>
          </a:prstGeom>
        </p:spPr>
        <p:txBody>
          <a:bodyPr vert="horz" lIns="91440" tIns="45720" rIns="91440" bIns="45720" rtlCol="0">
            <a:normAutofit/>
          </a:bodyPr>
          <a:lstStyle/>
          <a:p>
            <a:pPr lvl="0"/>
            <a:r>
              <a:rPr lang="en-US" dirty="0"/>
              <a:t>test</a:t>
            </a:r>
          </a:p>
        </p:txBody>
      </p:sp>
      <p:sp>
        <p:nvSpPr>
          <p:cNvPr id="4" name="Date Placeholder 3">
            <a:extLst>
              <a:ext uri="{FF2B5EF4-FFF2-40B4-BE49-F238E27FC236}">
                <a16:creationId xmlns:a16="http://schemas.microsoft.com/office/drawing/2014/main" id="{542EC6E8-9C2F-491C-8C32-8AA198B50E49}"/>
              </a:ext>
            </a:extLst>
          </p:cNvPr>
          <p:cNvSpPr>
            <a:spLocks noGrp="1"/>
          </p:cNvSpPr>
          <p:nvPr>
            <p:ph type="dt" sz="half" idx="2"/>
          </p:nvPr>
        </p:nvSpPr>
        <p:spPr>
          <a:xfrm>
            <a:off x="1257300" y="9536113"/>
            <a:ext cx="4114800" cy="547687"/>
          </a:xfrm>
          <a:prstGeom prst="rect">
            <a:avLst/>
          </a:prstGeom>
        </p:spPr>
        <p:txBody>
          <a:bodyPr vert="horz" lIns="91440" tIns="45720" rIns="91440" bIns="45720" rtlCol="0" anchor="ctr"/>
          <a:lstStyle>
            <a:lvl1pPr algn="l">
              <a:defRPr sz="1200">
                <a:solidFill>
                  <a:schemeClr val="tx1">
                    <a:tint val="75000"/>
                  </a:schemeClr>
                </a:solidFill>
              </a:defRPr>
            </a:lvl1pPr>
          </a:lstStyle>
          <a:p>
            <a:fld id="{9413AB7A-51F4-41BD-AFC5-F48B4DDD5E67}" type="datetimeFigureOut">
              <a:rPr lang="en-US" smtClean="0"/>
              <a:t>1/29/2021</a:t>
            </a:fld>
            <a:endParaRPr lang="en-US"/>
          </a:p>
        </p:txBody>
      </p:sp>
      <p:sp>
        <p:nvSpPr>
          <p:cNvPr id="5" name="Footer Placeholder 4">
            <a:extLst>
              <a:ext uri="{FF2B5EF4-FFF2-40B4-BE49-F238E27FC236}">
                <a16:creationId xmlns:a16="http://schemas.microsoft.com/office/drawing/2014/main" id="{FF614DF0-2D30-4727-8F73-F1B80E6D1342}"/>
              </a:ext>
            </a:extLst>
          </p:cNvPr>
          <p:cNvSpPr>
            <a:spLocks noGrp="1"/>
          </p:cNvSpPr>
          <p:nvPr>
            <p:ph type="ftr" sz="quarter" idx="3"/>
          </p:nvPr>
        </p:nvSpPr>
        <p:spPr>
          <a:xfrm>
            <a:off x="6057900" y="9536113"/>
            <a:ext cx="6172200" cy="54768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13680D-AB09-470E-9814-2B7386D8492C}"/>
              </a:ext>
            </a:extLst>
          </p:cNvPr>
          <p:cNvSpPr>
            <a:spLocks noGrp="1"/>
          </p:cNvSpPr>
          <p:nvPr>
            <p:ph type="sldNum" sz="quarter" idx="4"/>
          </p:nvPr>
        </p:nvSpPr>
        <p:spPr>
          <a:xfrm>
            <a:off x="12915900" y="9536113"/>
            <a:ext cx="4114800" cy="547687"/>
          </a:xfrm>
          <a:prstGeom prst="rect">
            <a:avLst/>
          </a:prstGeom>
        </p:spPr>
        <p:txBody>
          <a:bodyPr vert="horz" lIns="91440" tIns="45720" rIns="91440" bIns="45720" rtlCol="0" anchor="ctr"/>
          <a:lstStyle>
            <a:lvl1pPr algn="r">
              <a:defRPr sz="1200">
                <a:solidFill>
                  <a:schemeClr val="tx1">
                    <a:tint val="75000"/>
                  </a:schemeClr>
                </a:solidFill>
              </a:defRPr>
            </a:lvl1pPr>
          </a:lstStyle>
          <a:p>
            <a:fld id="{3A935912-47AA-473A-BA8A-05185AB28888}" type="slidenum">
              <a:rPr lang="en-US" smtClean="0"/>
              <a:t>‹#›</a:t>
            </a:fld>
            <a:endParaRPr lang="en-US"/>
          </a:p>
        </p:txBody>
      </p:sp>
    </p:spTree>
    <p:extLst>
      <p:ext uri="{BB962C8B-B14F-4D97-AF65-F5344CB8AC3E}">
        <p14:creationId xmlns:p14="http://schemas.microsoft.com/office/powerpoint/2010/main" val="641436954"/>
      </p:ext>
    </p:extLst>
  </p:cSld>
  <p:clrMap bg1="lt1" tx1="dk1" bg2="lt2" tx2="dk2" accent1="accent1" accent2="accent2" accent3="accent3" accent4="accent4" accent5="accent5" accent6="accent6" hlink="hlink" folHlink="folHlink"/>
  <p:sldLayoutIdLst>
    <p:sldLayoutId id="214748457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773"/>
            <a:ext cx="15773400" cy="198865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57300" y="2738860"/>
            <a:ext cx="15773400" cy="65280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7300" y="9535998"/>
            <a:ext cx="4114800" cy="547772"/>
          </a:xfrm>
          <a:prstGeom prst="rect">
            <a:avLst/>
          </a:prstGeom>
        </p:spPr>
        <p:txBody>
          <a:bodyPr vert="horz" lIns="91440" tIns="45720" rIns="91440" bIns="45720" rtlCol="0" anchor="ctr"/>
          <a:lstStyle>
            <a:lvl1pPr algn="l">
              <a:defRPr sz="1800">
                <a:solidFill>
                  <a:schemeClr val="tx1">
                    <a:tint val="75000"/>
                  </a:schemeClr>
                </a:solidFill>
              </a:defRPr>
            </a:lvl1pPr>
          </a:lstStyle>
          <a:p>
            <a:fld id="{C764DE79-268F-4C1A-8933-263129D2AF90}" type="datetimeFigureOut">
              <a:rPr lang="en-US" dirty="0"/>
              <a:t>1/29/2021</a:t>
            </a:fld>
            <a:endParaRPr lang="en-US" dirty="0"/>
          </a:p>
        </p:txBody>
      </p:sp>
      <p:sp>
        <p:nvSpPr>
          <p:cNvPr id="5" name="Footer Placeholder 4"/>
          <p:cNvSpPr>
            <a:spLocks noGrp="1"/>
          </p:cNvSpPr>
          <p:nvPr>
            <p:ph type="ftr" sz="quarter" idx="3"/>
          </p:nvPr>
        </p:nvSpPr>
        <p:spPr>
          <a:xfrm>
            <a:off x="6057900" y="9535998"/>
            <a:ext cx="6172200" cy="547772"/>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2915900" y="9535998"/>
            <a:ext cx="4114800" cy="547772"/>
          </a:xfrm>
          <a:prstGeom prst="rect">
            <a:avLst/>
          </a:prstGeom>
        </p:spPr>
        <p:txBody>
          <a:bodyPr vert="horz" lIns="91440" tIns="45720" rIns="91440" bIns="45720" rtlCol="0" anchor="ctr"/>
          <a:lstStyle>
            <a:lvl1pPr algn="r">
              <a:defRPr sz="18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516669351"/>
      </p:ext>
    </p:extLst>
  </p:cSld>
  <p:clrMap bg1="lt1" tx1="dk1" bg2="lt2" tx2="dk2" accent1="accent1" accent2="accent2" accent3="accent3" accent4="accent4" accent5="accent5" accent6="accent6" hlink="hlink" folHlink="folHlink"/>
  <p:sldLayoutIdLst>
    <p:sldLayoutId id="2147484611" r:id="rId1"/>
    <p:sldLayoutId id="2147484612" r:id="rId2"/>
    <p:sldLayoutId id="2147484613" r:id="rId3"/>
    <p:sldLayoutId id="2147484614" r:id="rId4"/>
    <p:sldLayoutId id="2147484615" r:id="rId5"/>
    <p:sldLayoutId id="2147484616" r:id="rId6"/>
    <p:sldLayoutId id="2147484617" r:id="rId7"/>
    <p:sldLayoutId id="2147484618" r:id="rId8"/>
    <p:sldLayoutId id="2147484619" r:id="rId9"/>
    <p:sldLayoutId id="2147484620" r:id="rId10"/>
    <p:sldLayoutId id="2147484621" r:id="rId11"/>
    <p:sldLayoutId id="2147484622" r:id="rId12"/>
  </p:sldLayoutIdLst>
  <p:hf hd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tmp"/><Relationship Id="rId5" Type="http://schemas.openxmlformats.org/officeDocument/2006/relationships/image" Target="../media/image20.jpeg"/><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4.tmp"/><Relationship Id="rId4" Type="http://schemas.openxmlformats.org/officeDocument/2006/relationships/image" Target="../media/image23.tmp"/></Relationships>
</file>

<file path=ppt/slides/_rels/slide2.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tmp"/></Relationships>
</file>

<file path=ppt/slides/_rels/slide3.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tmp"/></Relationships>
</file>

<file path=ppt/slides/_rels/slide4.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tmp"/><Relationship Id="rId5" Type="http://schemas.openxmlformats.org/officeDocument/2006/relationships/image" Target="../media/image11.tmp"/><Relationship Id="rId4" Type="http://schemas.openxmlformats.org/officeDocument/2006/relationships/image" Target="../media/image10.tmp"/></Relationships>
</file>

<file path=ppt/slides/_rels/slide7.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tmp"/><Relationship Id="rId4" Type="http://schemas.openxmlformats.org/officeDocument/2006/relationships/image" Target="../media/image14.tmp"/></Relationships>
</file>

<file path=ppt/slides/_rels/slide8.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tmp"/></Relationships>
</file>

<file path=ppt/slides/_rels/slide9.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5D952D86-F859-4F50-AAAE-A747D34288DE}"/>
              </a:ext>
            </a:extLst>
          </p:cNvPr>
          <p:cNvSpPr/>
          <p:nvPr/>
        </p:nvSpPr>
        <p:spPr>
          <a:xfrm>
            <a:off x="0" y="3721539"/>
            <a:ext cx="18288003" cy="3453961"/>
          </a:xfrm>
          <a:prstGeom prst="rect">
            <a:avLst/>
          </a:prstGeom>
          <a:solidFill>
            <a:srgbClr val="E8E8E8">
              <a:alpha val="50000"/>
            </a:srgbClr>
          </a:solidFill>
          <a:ln>
            <a:noFill/>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Calibri" panose="020F0502020204030204"/>
              <a:ea typeface="+mn-ea"/>
              <a:cs typeface="+mn-cs"/>
            </a:endParaRPr>
          </a:p>
        </p:txBody>
      </p:sp>
      <p:grpSp>
        <p:nvGrpSpPr>
          <p:cNvPr id="24" name="Группа 28">
            <a:extLst>
              <a:ext uri="{FF2B5EF4-FFF2-40B4-BE49-F238E27FC236}">
                <a16:creationId xmlns:a16="http://schemas.microsoft.com/office/drawing/2014/main" id="{CF726176-D42E-4DCF-99CA-931C7338CAAA}"/>
              </a:ext>
            </a:extLst>
          </p:cNvPr>
          <p:cNvGrpSpPr/>
          <p:nvPr/>
        </p:nvGrpSpPr>
        <p:grpSpPr>
          <a:xfrm>
            <a:off x="5208704" y="5583745"/>
            <a:ext cx="7679789" cy="1458567"/>
            <a:chOff x="786868" y="858050"/>
            <a:chExt cx="7679789" cy="1458567"/>
          </a:xfrm>
        </p:grpSpPr>
        <p:sp>
          <p:nvSpPr>
            <p:cNvPr id="25" name="TextBox 24">
              <a:extLst>
                <a:ext uri="{FF2B5EF4-FFF2-40B4-BE49-F238E27FC236}">
                  <a16:creationId xmlns:a16="http://schemas.microsoft.com/office/drawing/2014/main" id="{C7B0F2FF-B21B-4EF6-8361-189F10F6904C}"/>
                </a:ext>
              </a:extLst>
            </p:cNvPr>
            <p:cNvSpPr txBox="1"/>
            <p:nvPr/>
          </p:nvSpPr>
          <p:spPr>
            <a:xfrm>
              <a:off x="786868" y="858050"/>
              <a:ext cx="7679789" cy="1169551"/>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7000" dirty="0">
                  <a:solidFill>
                    <a:srgbClr val="3F3F3F"/>
                  </a:solidFill>
                  <a:latin typeface="Montserrat ExtraBold" panose="00000900000000000000" pitchFamily="50" charset="0"/>
                  <a:ea typeface="Roboto Black" panose="02000000000000000000" pitchFamily="2" charset="0"/>
                  <a:cs typeface="Open Sans Light" panose="020B0306030504020204" pitchFamily="34" charset="0"/>
                </a:rPr>
                <a:t>Frameworks</a:t>
              </a:r>
              <a:r>
                <a:rPr kumimoji="0" lang="en-US" sz="7000" b="0" i="0" u="none" strike="noStrike" kern="1200" cap="none" spc="0" normalizeH="0" baseline="0" noProof="0" dirty="0">
                  <a:ln>
                    <a:noFill/>
                  </a:ln>
                  <a:solidFill>
                    <a:srgbClr val="3F3F3F"/>
                  </a:solidFill>
                  <a:effectLst/>
                  <a:uLnTx/>
                  <a:uFillTx/>
                  <a:latin typeface="Montserrat ExtraBold" panose="00000900000000000000" pitchFamily="50" charset="0"/>
                  <a:ea typeface="Roboto Black" panose="02000000000000000000" pitchFamily="2" charset="0"/>
                  <a:cs typeface="Open Sans Light" panose="020B0306030504020204" pitchFamily="34" charset="0"/>
                </a:rPr>
                <a:t> </a:t>
              </a:r>
              <a:endParaRPr kumimoji="0" lang="ru-RU" sz="7000" b="0" i="0" u="none" strike="noStrike" kern="1200" cap="none" spc="0" normalizeH="0" baseline="0" noProof="0" dirty="0">
                <a:ln>
                  <a:noFill/>
                </a:ln>
                <a:solidFill>
                  <a:srgbClr val="3F3F3F"/>
                </a:solidFill>
                <a:effectLst/>
                <a:uLnTx/>
                <a:uFillTx/>
                <a:latin typeface="Roboto Black" panose="02000000000000000000" pitchFamily="2" charset="0"/>
                <a:ea typeface="Roboto Black" panose="02000000000000000000" pitchFamily="2" charset="0"/>
                <a:cs typeface="Open Sans Light" panose="020B0306030504020204" pitchFamily="34" charset="0"/>
              </a:endParaRPr>
            </a:p>
          </p:txBody>
        </p:sp>
        <p:sp>
          <p:nvSpPr>
            <p:cNvPr id="26" name="TextBox 25">
              <a:extLst>
                <a:ext uri="{FF2B5EF4-FFF2-40B4-BE49-F238E27FC236}">
                  <a16:creationId xmlns:a16="http://schemas.microsoft.com/office/drawing/2014/main" id="{14D8EF91-456D-48D6-AEAB-A620BDB09E36}"/>
                </a:ext>
              </a:extLst>
            </p:cNvPr>
            <p:cNvSpPr txBox="1"/>
            <p:nvPr/>
          </p:nvSpPr>
          <p:spPr>
            <a:xfrm>
              <a:off x="2608613" y="1993452"/>
              <a:ext cx="4227100" cy="323165"/>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prstClr val="black">
                      <a:lumMod val="50000"/>
                      <a:lumOff val="50000"/>
                    </a:prstClr>
                  </a:solidFill>
                  <a:effectLst/>
                  <a:uLnTx/>
                  <a:uFillTx/>
                  <a:latin typeface="Montserrat ExtraLight" panose="00000300000000000000" pitchFamily="50" charset="0"/>
                  <a:ea typeface="Roboto Light" panose="02000000000000000000" pitchFamily="2" charset="0"/>
                  <a:cs typeface="Open Sans Light" panose="020B0306030504020204" pitchFamily="34" charset="0"/>
                </a:rPr>
                <a:t>SQA 215 – Automation Testing</a:t>
              </a:r>
            </a:p>
          </p:txBody>
        </p:sp>
      </p:grpSp>
      <p:sp>
        <p:nvSpPr>
          <p:cNvPr id="27" name="Title 1">
            <a:extLst>
              <a:ext uri="{FF2B5EF4-FFF2-40B4-BE49-F238E27FC236}">
                <a16:creationId xmlns:a16="http://schemas.microsoft.com/office/drawing/2014/main" id="{CDB45800-6700-489A-BCEE-EB71891D702D}"/>
              </a:ext>
            </a:extLst>
          </p:cNvPr>
          <p:cNvSpPr txBox="1">
            <a:spLocks/>
          </p:cNvSpPr>
          <p:nvPr/>
        </p:nvSpPr>
        <p:spPr>
          <a:xfrm>
            <a:off x="0" y="7175500"/>
            <a:ext cx="7282355" cy="5915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3F3F3F"/>
                </a:solidFill>
                <a:effectLst/>
                <a:uLnTx/>
                <a:uFillTx/>
                <a:latin typeface="Calibri" panose="020F0502020204030204" pitchFamily="34" charset="0"/>
                <a:ea typeface="+mj-ea"/>
                <a:cs typeface="+mj-cs"/>
              </a:rPr>
              <a:t>Contents:</a:t>
            </a:r>
          </a:p>
        </p:txBody>
      </p:sp>
      <p:sp>
        <p:nvSpPr>
          <p:cNvPr id="28" name="TextBox 27">
            <a:extLst>
              <a:ext uri="{FF2B5EF4-FFF2-40B4-BE49-F238E27FC236}">
                <a16:creationId xmlns:a16="http://schemas.microsoft.com/office/drawing/2014/main" id="{D466CF92-2AEF-4566-A5C4-CC636B9C1636}"/>
              </a:ext>
            </a:extLst>
          </p:cNvPr>
          <p:cNvSpPr txBox="1"/>
          <p:nvPr/>
        </p:nvSpPr>
        <p:spPr>
          <a:xfrm>
            <a:off x="1316331" y="7767018"/>
            <a:ext cx="16482272" cy="2554545"/>
          </a:xfrm>
          <a:prstGeom prst="rect">
            <a:avLst/>
          </a:prstGeom>
          <a:noFill/>
        </p:spPr>
        <p:txBody>
          <a:bodyPr wrap="square" rtlCol="0">
            <a:spAutoFit/>
          </a:bodyPr>
          <a:lstStyle/>
          <a:p>
            <a:pPr marL="6286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3F3F3F"/>
                </a:solidFill>
                <a:effectLst/>
                <a:uLnTx/>
                <a:uFillTx/>
                <a:latin typeface="Calibri" panose="020F0502020204030204" pitchFamily="34" charset="0"/>
                <a:ea typeface="+mn-ea"/>
                <a:cs typeface="+mn-cs"/>
              </a:rPr>
              <a:t>Java Environment Setup</a:t>
            </a:r>
          </a:p>
          <a:p>
            <a:pPr marL="6286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kern="0" dirty="0">
                <a:solidFill>
                  <a:srgbClr val="3F3F3F"/>
                </a:solidFill>
              </a:rPr>
              <a:t>Maven Environment Setup </a:t>
            </a:r>
          </a:p>
          <a:p>
            <a:pPr marL="6286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3F3F3F"/>
                </a:solidFill>
                <a:effectLst/>
                <a:uLnTx/>
                <a:uFillTx/>
                <a:latin typeface="Calibri" panose="020F0502020204030204" pitchFamily="34" charset="0"/>
                <a:ea typeface="+mn-ea"/>
                <a:cs typeface="+mn-cs"/>
              </a:rPr>
              <a:t>What is Maven?</a:t>
            </a:r>
          </a:p>
          <a:p>
            <a:pPr marL="6286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kern="0" dirty="0">
                <a:solidFill>
                  <a:srgbClr val="3F3F3F"/>
                </a:solidFill>
              </a:rPr>
              <a:t>What is Framework?</a:t>
            </a:r>
          </a:p>
          <a:p>
            <a:pPr marL="6286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3F3F3F"/>
                </a:solidFill>
                <a:effectLst/>
                <a:uLnTx/>
                <a:uFillTx/>
                <a:latin typeface="Calibri" panose="020F0502020204030204" pitchFamily="34" charset="0"/>
                <a:ea typeface="+mn-ea"/>
                <a:cs typeface="+mn-cs"/>
              </a:rPr>
              <a:t>What is Cucumber(Behavior Driven Development)</a:t>
            </a:r>
          </a:p>
          <a:p>
            <a:pPr marL="6286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kern="0" dirty="0">
                <a:solidFill>
                  <a:srgbClr val="3F3F3F"/>
                </a:solidFill>
              </a:rPr>
              <a:t>What is TestNG ( Data Driven Framework)</a:t>
            </a:r>
            <a:endParaRPr kumimoji="0" lang="en-US" sz="2000" b="0" i="0" u="none" strike="noStrike" kern="0" cap="none" spc="0" normalizeH="0" baseline="0" noProof="0" dirty="0">
              <a:ln>
                <a:noFill/>
              </a:ln>
              <a:solidFill>
                <a:srgbClr val="3F3F3F"/>
              </a:solidFill>
              <a:effectLst/>
              <a:uLnTx/>
              <a:uFillTx/>
              <a:latin typeface="Calibri" panose="020F0502020204030204" pitchFamily="34" charset="0"/>
              <a:ea typeface="+mn-ea"/>
              <a:cs typeface="+mn-cs"/>
            </a:endParaRPr>
          </a:p>
          <a:p>
            <a:pPr marL="6286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kern="0" dirty="0">
                <a:solidFill>
                  <a:srgbClr val="3F3F3F"/>
                </a:solidFill>
              </a:rPr>
              <a:t>What is POM design Pattern (Page Object Model)</a:t>
            </a:r>
            <a:endParaRPr kumimoji="0" lang="en-US" sz="2000" b="0" i="0" u="none" strike="noStrike" kern="0" cap="none" spc="0" normalizeH="0" baseline="0" noProof="0" dirty="0">
              <a:ln>
                <a:noFill/>
              </a:ln>
              <a:solidFill>
                <a:srgbClr val="3F3F3F"/>
              </a:solidFill>
              <a:effectLst/>
              <a:uLnTx/>
              <a:uFillTx/>
              <a:latin typeface="Calibri" panose="020F0502020204030204" pitchFamily="34" charset="0"/>
              <a:ea typeface="+mn-ea"/>
              <a:cs typeface="+mn-cs"/>
            </a:endParaRPr>
          </a:p>
          <a:p>
            <a:pPr marL="6286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0" cap="none" spc="0" normalizeH="0" baseline="0" noProof="0" dirty="0">
              <a:ln>
                <a:noFill/>
              </a:ln>
              <a:solidFill>
                <a:srgbClr val="3F3F3F"/>
              </a:solidFill>
              <a:effectLst/>
              <a:uLnTx/>
              <a:uFillTx/>
              <a:latin typeface="Calibri" panose="020F0502020204030204" pitchFamily="34" charset="0"/>
              <a:ea typeface="+mn-ea"/>
              <a:cs typeface="+mn-cs"/>
            </a:endParaRPr>
          </a:p>
        </p:txBody>
      </p:sp>
      <p:pic>
        <p:nvPicPr>
          <p:cNvPr id="30" name="Picture 29">
            <a:extLst>
              <a:ext uri="{FF2B5EF4-FFF2-40B4-BE49-F238E27FC236}">
                <a16:creationId xmlns:a16="http://schemas.microsoft.com/office/drawing/2014/main" id="{62E933B1-E512-4895-B869-138A871416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6600" y="3580344"/>
            <a:ext cx="11734800" cy="2192524"/>
          </a:xfrm>
          <a:prstGeom prst="rect">
            <a:avLst/>
          </a:prstGeom>
        </p:spPr>
      </p:pic>
      <p:pic>
        <p:nvPicPr>
          <p:cNvPr id="33" name="Picture 32">
            <a:extLst>
              <a:ext uri="{FF2B5EF4-FFF2-40B4-BE49-F238E27FC236}">
                <a16:creationId xmlns:a16="http://schemas.microsoft.com/office/drawing/2014/main" id="{1F4C17A2-6F9A-4868-A746-2150C87D6563}"/>
              </a:ext>
            </a:extLst>
          </p:cNvPr>
          <p:cNvPicPr>
            <a:picLocks noChangeAspect="1"/>
          </p:cNvPicPr>
          <p:nvPr/>
        </p:nvPicPr>
        <p:blipFill rotWithShape="1">
          <a:blip r:embed="rId4"/>
          <a:srcRect t="39554"/>
          <a:stretch/>
        </p:blipFill>
        <p:spPr>
          <a:xfrm>
            <a:off x="0" y="0"/>
            <a:ext cx="18288000" cy="3577926"/>
          </a:xfrm>
          <a:prstGeom prst="rect">
            <a:avLst/>
          </a:prstGeom>
        </p:spPr>
      </p:pic>
    </p:spTree>
    <p:extLst>
      <p:ext uri="{BB962C8B-B14F-4D97-AF65-F5344CB8AC3E}">
        <p14:creationId xmlns:p14="http://schemas.microsoft.com/office/powerpoint/2010/main" val="24886354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Прямоугольник 44"/>
          <p:cNvSpPr/>
          <p:nvPr/>
        </p:nvSpPr>
        <p:spPr>
          <a:xfrm>
            <a:off x="0" y="0"/>
            <a:ext cx="18288000" cy="10288588"/>
          </a:xfrm>
          <a:prstGeom prst="rect">
            <a:avLst/>
          </a:prstGeom>
          <a:solidFill>
            <a:srgbClr val="232B36">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2" name="Прямоугольник 1"/>
          <p:cNvSpPr/>
          <p:nvPr/>
        </p:nvSpPr>
        <p:spPr>
          <a:xfrm>
            <a:off x="1052704" y="1010444"/>
            <a:ext cx="17235296" cy="8267700"/>
          </a:xfrm>
          <a:prstGeom prst="rect">
            <a:avLst/>
          </a:prstGeom>
          <a:gradFill>
            <a:gsLst>
              <a:gs pos="100000">
                <a:schemeClr val="accent4">
                  <a:alpha val="0"/>
                </a:schemeClr>
              </a:gs>
              <a:gs pos="0">
                <a:schemeClr val="accent4"/>
              </a:gs>
            </a:gsLst>
            <a:lin ang="3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23" name="TextBox 22"/>
          <p:cNvSpPr txBox="1"/>
          <p:nvPr/>
        </p:nvSpPr>
        <p:spPr>
          <a:xfrm>
            <a:off x="1052704" y="1265470"/>
            <a:ext cx="11806679" cy="1200329"/>
          </a:xfrm>
          <a:prstGeom prst="rect">
            <a:avLst/>
          </a:prstGeom>
          <a:noFill/>
        </p:spPr>
        <p:txBody>
          <a:bodyPr wrap="square" rtlCol="0">
            <a:spAutoFit/>
          </a:bodyPr>
          <a:lstStyle/>
          <a:p>
            <a:pPr lvl="1">
              <a:defRPr/>
            </a:pPr>
            <a:r>
              <a:rPr lang="en-US" sz="7200" dirty="0">
                <a:solidFill>
                  <a:srgbClr val="FFFFFF"/>
                </a:solidFill>
                <a:latin typeface="Montserrat ExtraLight" panose="00000300000000000000" pitchFamily="50" charset="0"/>
              </a:rPr>
              <a:t>TestNG Framework </a:t>
            </a:r>
          </a:p>
        </p:txBody>
      </p:sp>
      <p:sp>
        <p:nvSpPr>
          <p:cNvPr id="36" name="Прямоугольник 35"/>
          <p:cNvSpPr/>
          <p:nvPr/>
        </p:nvSpPr>
        <p:spPr>
          <a:xfrm>
            <a:off x="17521084" y="0"/>
            <a:ext cx="766916" cy="10288588"/>
          </a:xfrm>
          <a:prstGeom prst="rect">
            <a:avLst/>
          </a:prstGeom>
          <a:gradFill>
            <a:gsLst>
              <a:gs pos="100000">
                <a:schemeClr val="accent4">
                  <a:alpha val="0"/>
                </a:schemeClr>
              </a:gs>
              <a:gs pos="0">
                <a:schemeClr val="accent4"/>
              </a:gs>
            </a:gsLst>
            <a:lin ang="15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938DB0C7-E2CA-4813-87EB-97A78F41FD9F}"/>
              </a:ext>
            </a:extLst>
          </p:cNvPr>
          <p:cNvSpPr txBox="1"/>
          <p:nvPr/>
        </p:nvSpPr>
        <p:spPr>
          <a:xfrm>
            <a:off x="1432802" y="2591345"/>
            <a:ext cx="15644583" cy="3539430"/>
          </a:xfrm>
          <a:prstGeom prst="rect">
            <a:avLst/>
          </a:prstGeom>
          <a:noFill/>
        </p:spPr>
        <p:txBody>
          <a:bodyPr wrap="square" rtlCol="0">
            <a:spAutoFit/>
          </a:bodyPr>
          <a:lstStyle/>
          <a:p>
            <a:pPr marL="285750" indent="-285750">
              <a:buFont typeface="Arial" panose="020B0604020202020204" pitchFamily="34" charset="0"/>
              <a:buChar char="•"/>
              <a:defRPr/>
            </a:pPr>
            <a:r>
              <a:rPr lang="en-US" sz="2800" dirty="0">
                <a:solidFill>
                  <a:srgbClr val="FFFFFF"/>
                </a:solidFill>
                <a:latin typeface="Montserrat ExtraLight" panose="00000300000000000000" pitchFamily="50" charset="0"/>
              </a:rPr>
              <a:t>It is an open-source automated testing framework; where NG of TestNG means Next Generation. TestNG is similar to JUnit but it is much more powerful than JUnit but still, it’s inspired by JUnit. It is designed to be better than JUnit, especially when testing integrated classes. </a:t>
            </a:r>
          </a:p>
          <a:p>
            <a:pPr marL="285750" indent="-285750">
              <a:buFont typeface="Arial" panose="020B0604020202020204" pitchFamily="34" charset="0"/>
              <a:buChar char="•"/>
              <a:defRPr/>
            </a:pPr>
            <a:endParaRPr lang="en-US" sz="2800" dirty="0">
              <a:solidFill>
                <a:srgbClr val="FFFFFF"/>
              </a:solidFill>
              <a:latin typeface="Montserrat ExtraLight" panose="00000300000000000000" pitchFamily="50" charset="0"/>
            </a:endParaRPr>
          </a:p>
          <a:p>
            <a:pPr marL="285750" indent="-285750">
              <a:buFont typeface="Arial" panose="020B0604020202020204" pitchFamily="34" charset="0"/>
              <a:buChar char="•"/>
              <a:defRPr/>
            </a:pPr>
            <a:r>
              <a:rPr lang="en-US" sz="2800" dirty="0">
                <a:solidFill>
                  <a:srgbClr val="FFFFFF"/>
                </a:solidFill>
                <a:latin typeface="Montserrat ExtraLight" panose="00000300000000000000" pitchFamily="50" charset="0"/>
              </a:rPr>
              <a:t>TestNG eliminates most of the limitations of the older framework and gives the developer the ability to write more flexible and powerful tests with help of easy annotations, grouping, sequencing &amp; parametrizing.</a:t>
            </a:r>
          </a:p>
          <a:p>
            <a:pPr marL="285750" indent="-285750">
              <a:buFont typeface="Arial" panose="020B0604020202020204" pitchFamily="34" charset="0"/>
              <a:buChar char="•"/>
              <a:defRPr/>
            </a:pPr>
            <a:endParaRPr lang="en-US" sz="2800" dirty="0">
              <a:solidFill>
                <a:srgbClr val="FFFFFF"/>
              </a:solidFill>
              <a:latin typeface="Montserrat ExtraLight" panose="00000300000000000000" pitchFamily="50" charset="0"/>
            </a:endParaRPr>
          </a:p>
        </p:txBody>
      </p:sp>
      <p:pic>
        <p:nvPicPr>
          <p:cNvPr id="4" name="Picture 3">
            <a:extLst>
              <a:ext uri="{FF2B5EF4-FFF2-40B4-BE49-F238E27FC236}">
                <a16:creationId xmlns:a16="http://schemas.microsoft.com/office/drawing/2014/main" id="{60981EB9-8C3B-4A42-9FDF-103248E50B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62964" y="1068358"/>
            <a:ext cx="4758120" cy="1268442"/>
          </a:xfrm>
          <a:prstGeom prst="rect">
            <a:avLst/>
          </a:prstGeom>
          <a:ln>
            <a:noFill/>
          </a:ln>
          <a:effectLst>
            <a:outerShdw blurRad="292100" dist="139700" dir="2700000" algn="tl" rotWithShape="0">
              <a:srgbClr val="333333">
                <a:alpha val="65000"/>
              </a:srgbClr>
            </a:outerShdw>
          </a:effectLst>
        </p:spPr>
      </p:pic>
      <p:pic>
        <p:nvPicPr>
          <p:cNvPr id="16" name="Picture 2" descr="Features of TestNG - Javatpoint">
            <a:extLst>
              <a:ext uri="{FF2B5EF4-FFF2-40B4-BE49-F238E27FC236}">
                <a16:creationId xmlns:a16="http://schemas.microsoft.com/office/drawing/2014/main" id="{1464CDD9-213C-44F7-9CF8-9C0139BA7C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65245" y="5798889"/>
            <a:ext cx="5724525"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426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Прямоугольник 44"/>
          <p:cNvSpPr/>
          <p:nvPr/>
        </p:nvSpPr>
        <p:spPr>
          <a:xfrm>
            <a:off x="0" y="0"/>
            <a:ext cx="18288000" cy="10288588"/>
          </a:xfrm>
          <a:prstGeom prst="rect">
            <a:avLst/>
          </a:prstGeom>
          <a:solidFill>
            <a:srgbClr val="232B36">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2" name="Прямоугольник 1"/>
          <p:cNvSpPr/>
          <p:nvPr/>
        </p:nvSpPr>
        <p:spPr>
          <a:xfrm>
            <a:off x="1142856" y="1068358"/>
            <a:ext cx="17235296" cy="8267700"/>
          </a:xfrm>
          <a:prstGeom prst="rect">
            <a:avLst/>
          </a:prstGeom>
          <a:gradFill>
            <a:gsLst>
              <a:gs pos="100000">
                <a:schemeClr val="accent4">
                  <a:alpha val="0"/>
                </a:schemeClr>
              </a:gs>
              <a:gs pos="0">
                <a:schemeClr val="accent4"/>
              </a:gs>
            </a:gsLst>
            <a:lin ang="3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23" name="TextBox 22"/>
          <p:cNvSpPr txBox="1"/>
          <p:nvPr/>
        </p:nvSpPr>
        <p:spPr>
          <a:xfrm>
            <a:off x="1052704" y="1265470"/>
            <a:ext cx="11806679" cy="1200329"/>
          </a:xfrm>
          <a:prstGeom prst="rect">
            <a:avLst/>
          </a:prstGeom>
          <a:noFill/>
        </p:spPr>
        <p:txBody>
          <a:bodyPr wrap="square" rtlCol="0">
            <a:spAutoFit/>
          </a:bodyPr>
          <a:lstStyle/>
          <a:p>
            <a:pPr lvl="1">
              <a:defRPr/>
            </a:pPr>
            <a:r>
              <a:rPr lang="en-US" sz="7200" dirty="0">
                <a:solidFill>
                  <a:srgbClr val="FFFFFF"/>
                </a:solidFill>
                <a:latin typeface="Montserrat ExtraLight" panose="00000300000000000000" pitchFamily="50" charset="0"/>
              </a:rPr>
              <a:t>TestNG Framework </a:t>
            </a:r>
          </a:p>
        </p:txBody>
      </p:sp>
      <p:sp>
        <p:nvSpPr>
          <p:cNvPr id="36" name="Прямоугольник 35"/>
          <p:cNvSpPr/>
          <p:nvPr/>
        </p:nvSpPr>
        <p:spPr>
          <a:xfrm>
            <a:off x="17521084" y="0"/>
            <a:ext cx="766916" cy="10288588"/>
          </a:xfrm>
          <a:prstGeom prst="rect">
            <a:avLst/>
          </a:prstGeom>
          <a:gradFill>
            <a:gsLst>
              <a:gs pos="100000">
                <a:schemeClr val="accent4">
                  <a:alpha val="0"/>
                </a:schemeClr>
              </a:gs>
              <a:gs pos="0">
                <a:schemeClr val="accent4"/>
              </a:gs>
            </a:gsLst>
            <a:lin ang="15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60981EB9-8C3B-4A42-9FDF-103248E50B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62964" y="1068358"/>
            <a:ext cx="4758120" cy="1268442"/>
          </a:xfrm>
          <a:prstGeom prst="rect">
            <a:avLst/>
          </a:prstGeom>
          <a:ln>
            <a:noFill/>
          </a:ln>
          <a:effectLst>
            <a:outerShdw blurRad="292100" dist="139700" dir="2700000" algn="tl" rotWithShape="0">
              <a:srgbClr val="333333">
                <a:alpha val="65000"/>
              </a:srgbClr>
            </a:outerShdw>
          </a:effectLst>
        </p:spPr>
      </p:pic>
      <p:pic>
        <p:nvPicPr>
          <p:cNvPr id="8194" name="Picture 2" descr="TestNG Annotations - Javatpoint">
            <a:extLst>
              <a:ext uri="{FF2B5EF4-FFF2-40B4-BE49-F238E27FC236}">
                <a16:creationId xmlns:a16="http://schemas.microsoft.com/office/drawing/2014/main" id="{B0937766-55C4-4CBF-8D52-5D10E02A54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6792" y="2568799"/>
            <a:ext cx="47625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196" name="Picture 4" descr="Selenium WebDriver and TestNG: Find Perfect Match for Automation Testing -  DZone Performance">
            <a:extLst>
              <a:ext uri="{FF2B5EF4-FFF2-40B4-BE49-F238E27FC236}">
                <a16:creationId xmlns:a16="http://schemas.microsoft.com/office/drawing/2014/main" id="{004371D4-EDE9-4557-BEF5-44311488CA1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91574" y="4625088"/>
            <a:ext cx="47625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E8FD8A5-EDEA-48C6-A6F6-37A6BDB2CB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66357" y="2662911"/>
            <a:ext cx="5053451" cy="5650869"/>
          </a:xfrm>
          <a:prstGeom prst="rect">
            <a:avLst/>
          </a:prstGeom>
        </p:spPr>
      </p:pic>
    </p:spTree>
    <p:extLst>
      <p:ext uri="{BB962C8B-B14F-4D97-AF65-F5344CB8AC3E}">
        <p14:creationId xmlns:p14="http://schemas.microsoft.com/office/powerpoint/2010/main" val="664736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Прямоугольник 44"/>
          <p:cNvSpPr/>
          <p:nvPr/>
        </p:nvSpPr>
        <p:spPr>
          <a:xfrm>
            <a:off x="0" y="0"/>
            <a:ext cx="18288000" cy="10288588"/>
          </a:xfrm>
          <a:prstGeom prst="rect">
            <a:avLst/>
          </a:prstGeom>
          <a:solidFill>
            <a:srgbClr val="232B36">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2" name="Прямоугольник 1"/>
          <p:cNvSpPr/>
          <p:nvPr/>
        </p:nvSpPr>
        <p:spPr>
          <a:xfrm>
            <a:off x="1052704" y="1010444"/>
            <a:ext cx="17235296" cy="8267700"/>
          </a:xfrm>
          <a:prstGeom prst="rect">
            <a:avLst/>
          </a:prstGeom>
          <a:gradFill>
            <a:gsLst>
              <a:gs pos="100000">
                <a:schemeClr val="accent4">
                  <a:alpha val="0"/>
                </a:schemeClr>
              </a:gs>
              <a:gs pos="0">
                <a:schemeClr val="accent4"/>
              </a:gs>
            </a:gsLst>
            <a:lin ang="3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23" name="TextBox 22"/>
          <p:cNvSpPr txBox="1"/>
          <p:nvPr/>
        </p:nvSpPr>
        <p:spPr>
          <a:xfrm>
            <a:off x="1052704" y="1265470"/>
            <a:ext cx="11806679" cy="1200329"/>
          </a:xfrm>
          <a:prstGeom prst="rect">
            <a:avLst/>
          </a:prstGeom>
          <a:noFill/>
        </p:spPr>
        <p:txBody>
          <a:bodyPr wrap="square" rtlCol="0">
            <a:spAutoFit/>
          </a:bodyPr>
          <a:lstStyle/>
          <a:p>
            <a:pPr lvl="1">
              <a:defRPr/>
            </a:pPr>
            <a:r>
              <a:rPr lang="en-US" sz="7200" dirty="0">
                <a:solidFill>
                  <a:srgbClr val="FFFFFF"/>
                </a:solidFill>
                <a:latin typeface="Montserrat ExtraLight" panose="00000300000000000000" pitchFamily="50" charset="0"/>
              </a:rPr>
              <a:t>TestNG Outline </a:t>
            </a:r>
          </a:p>
        </p:txBody>
      </p:sp>
      <p:sp>
        <p:nvSpPr>
          <p:cNvPr id="36" name="Прямоугольник 35"/>
          <p:cNvSpPr/>
          <p:nvPr/>
        </p:nvSpPr>
        <p:spPr>
          <a:xfrm>
            <a:off x="17521084" y="0"/>
            <a:ext cx="766916" cy="10288588"/>
          </a:xfrm>
          <a:prstGeom prst="rect">
            <a:avLst/>
          </a:prstGeom>
          <a:gradFill>
            <a:gsLst>
              <a:gs pos="100000">
                <a:schemeClr val="accent4">
                  <a:alpha val="0"/>
                </a:schemeClr>
              </a:gs>
              <a:gs pos="0">
                <a:schemeClr val="accent4"/>
              </a:gs>
            </a:gsLst>
            <a:lin ang="15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938DB0C7-E2CA-4813-87EB-97A78F41FD9F}"/>
              </a:ext>
            </a:extLst>
          </p:cNvPr>
          <p:cNvSpPr txBox="1"/>
          <p:nvPr/>
        </p:nvSpPr>
        <p:spPr>
          <a:xfrm>
            <a:off x="1432803" y="2591345"/>
            <a:ext cx="6706646" cy="6124754"/>
          </a:xfrm>
          <a:prstGeom prst="rect">
            <a:avLst/>
          </a:prstGeom>
          <a:noFill/>
        </p:spPr>
        <p:txBody>
          <a:bodyPr wrap="square" rtlCol="0">
            <a:spAutoFit/>
          </a:bodyPr>
          <a:lstStyle/>
          <a:p>
            <a:pPr marL="285750" indent="-285750">
              <a:buFont typeface="Arial" panose="020B0604020202020204" pitchFamily="34" charset="0"/>
              <a:buChar char="•"/>
              <a:defRPr/>
            </a:pPr>
            <a:r>
              <a:rPr lang="en-US" sz="2800" dirty="0">
                <a:solidFill>
                  <a:srgbClr val="FFFFFF"/>
                </a:solidFill>
                <a:latin typeface="Montserrat ExtraLight" panose="00000300000000000000" pitchFamily="50" charset="0"/>
              </a:rPr>
              <a:t>TestNG Test</a:t>
            </a:r>
          </a:p>
          <a:p>
            <a:pPr marL="285750" indent="-285750">
              <a:buFont typeface="Arial" panose="020B0604020202020204" pitchFamily="34" charset="0"/>
              <a:buChar char="•"/>
              <a:defRPr/>
            </a:pPr>
            <a:r>
              <a:rPr lang="en-US" sz="2800" dirty="0">
                <a:solidFill>
                  <a:srgbClr val="FFFFFF"/>
                </a:solidFill>
                <a:latin typeface="Montserrat ExtraLight" panose="00000300000000000000" pitchFamily="50" charset="0"/>
              </a:rPr>
              <a:t>TestNG Test Suite</a:t>
            </a:r>
          </a:p>
          <a:p>
            <a:pPr marL="285750" indent="-285750">
              <a:buFont typeface="Arial" panose="020B0604020202020204" pitchFamily="34" charset="0"/>
              <a:buChar char="•"/>
              <a:defRPr/>
            </a:pPr>
            <a:r>
              <a:rPr lang="en-US" sz="2800" dirty="0">
                <a:solidFill>
                  <a:srgbClr val="FFFFFF"/>
                </a:solidFill>
                <a:latin typeface="Montserrat ExtraLight" panose="00000300000000000000" pitchFamily="50" charset="0"/>
              </a:rPr>
              <a:t>TestNG Annotations</a:t>
            </a:r>
          </a:p>
          <a:p>
            <a:pPr marL="285750" indent="-285750">
              <a:buFont typeface="Arial" panose="020B0604020202020204" pitchFamily="34" charset="0"/>
              <a:buChar char="•"/>
              <a:defRPr/>
            </a:pPr>
            <a:r>
              <a:rPr lang="en-US" sz="2800" dirty="0">
                <a:solidFill>
                  <a:srgbClr val="FFFFFF"/>
                </a:solidFill>
                <a:latin typeface="Montserrat ExtraLight" panose="00000300000000000000" pitchFamily="50" charset="0"/>
              </a:rPr>
              <a:t>TestNG Groups</a:t>
            </a:r>
          </a:p>
          <a:p>
            <a:pPr marL="285750" indent="-285750">
              <a:buFont typeface="Arial" panose="020B0604020202020204" pitchFamily="34" charset="0"/>
              <a:buChar char="•"/>
              <a:defRPr/>
            </a:pPr>
            <a:r>
              <a:rPr lang="en-US" sz="2800" dirty="0">
                <a:solidFill>
                  <a:srgbClr val="FFFFFF"/>
                </a:solidFill>
                <a:latin typeface="Montserrat ExtraLight" panose="00000300000000000000" pitchFamily="50" charset="0"/>
              </a:rPr>
              <a:t>TestNG Dependent Tests</a:t>
            </a:r>
          </a:p>
          <a:p>
            <a:pPr marL="285750" indent="-285750">
              <a:buFont typeface="Arial" panose="020B0604020202020204" pitchFamily="34" charset="0"/>
              <a:buChar char="•"/>
              <a:defRPr/>
            </a:pPr>
            <a:r>
              <a:rPr lang="en-US" sz="2800" dirty="0">
                <a:solidFill>
                  <a:srgbClr val="FFFFFF"/>
                </a:solidFill>
                <a:latin typeface="Montserrat ExtraLight" panose="00000300000000000000" pitchFamily="50" charset="0"/>
              </a:rPr>
              <a:t>TestNG Parameters</a:t>
            </a:r>
          </a:p>
          <a:p>
            <a:pPr marL="285750" indent="-285750">
              <a:buFont typeface="Arial" panose="020B0604020202020204" pitchFamily="34" charset="0"/>
              <a:buChar char="•"/>
              <a:defRPr/>
            </a:pPr>
            <a:r>
              <a:rPr lang="en-US" sz="2800" dirty="0">
                <a:solidFill>
                  <a:srgbClr val="FFFFFF"/>
                </a:solidFill>
                <a:latin typeface="Montserrat ExtraLight" panose="00000300000000000000" pitchFamily="50" charset="0"/>
              </a:rPr>
              <a:t>TestNG </a:t>
            </a:r>
            <a:r>
              <a:rPr lang="en-US" sz="2800" dirty="0" err="1">
                <a:solidFill>
                  <a:srgbClr val="FFFFFF"/>
                </a:solidFill>
                <a:latin typeface="Montserrat ExtraLight" panose="00000300000000000000" pitchFamily="50" charset="0"/>
              </a:rPr>
              <a:t>DataProviders</a:t>
            </a:r>
            <a:endParaRPr lang="en-US" sz="2800" dirty="0">
              <a:solidFill>
                <a:srgbClr val="FFFFFF"/>
              </a:solidFill>
              <a:latin typeface="Montserrat ExtraLight" panose="00000300000000000000" pitchFamily="50" charset="0"/>
            </a:endParaRPr>
          </a:p>
          <a:p>
            <a:pPr marL="285750" indent="-285750">
              <a:buFont typeface="Arial" panose="020B0604020202020204" pitchFamily="34" charset="0"/>
              <a:buChar char="•"/>
              <a:defRPr/>
            </a:pPr>
            <a:r>
              <a:rPr lang="en-US" sz="2800" dirty="0">
                <a:solidFill>
                  <a:srgbClr val="FFFFFF"/>
                </a:solidFill>
                <a:latin typeface="Montserrat ExtraLight" panose="00000300000000000000" pitchFamily="50" charset="0"/>
              </a:rPr>
              <a:t>TestNG Test Priority</a:t>
            </a:r>
          </a:p>
          <a:p>
            <a:pPr marL="285750" indent="-285750">
              <a:buFont typeface="Arial" panose="020B0604020202020204" pitchFamily="34" charset="0"/>
              <a:buChar char="•"/>
              <a:defRPr/>
            </a:pPr>
            <a:r>
              <a:rPr lang="en-US" sz="2800" dirty="0">
                <a:solidFill>
                  <a:srgbClr val="FFFFFF"/>
                </a:solidFill>
                <a:latin typeface="Montserrat ExtraLight" panose="00000300000000000000" pitchFamily="50" charset="0"/>
              </a:rPr>
              <a:t>TestNG Asserts</a:t>
            </a:r>
          </a:p>
          <a:p>
            <a:pPr marL="285750" indent="-285750">
              <a:buFont typeface="Arial" panose="020B0604020202020204" pitchFamily="34" charset="0"/>
              <a:buChar char="•"/>
              <a:defRPr/>
            </a:pPr>
            <a:r>
              <a:rPr lang="en-US" sz="2800" dirty="0">
                <a:solidFill>
                  <a:srgbClr val="FFFFFF"/>
                </a:solidFill>
                <a:latin typeface="Montserrat ExtraLight" panose="00000300000000000000" pitchFamily="50" charset="0"/>
              </a:rPr>
              <a:t>TestNG Cross Browser Testing</a:t>
            </a:r>
          </a:p>
          <a:p>
            <a:pPr marL="285750" indent="-285750">
              <a:buFont typeface="Arial" panose="020B0604020202020204" pitchFamily="34" charset="0"/>
              <a:buChar char="•"/>
              <a:defRPr/>
            </a:pPr>
            <a:r>
              <a:rPr lang="en-US" sz="2800" dirty="0">
                <a:solidFill>
                  <a:srgbClr val="FFFFFF"/>
                </a:solidFill>
                <a:latin typeface="Montserrat ExtraLight" panose="00000300000000000000" pitchFamily="50" charset="0"/>
              </a:rPr>
              <a:t>TestNG Data Provider with Excel</a:t>
            </a:r>
          </a:p>
          <a:p>
            <a:pPr marL="285750" indent="-285750">
              <a:buFont typeface="Arial" panose="020B0604020202020204" pitchFamily="34" charset="0"/>
              <a:buChar char="•"/>
              <a:defRPr/>
            </a:pPr>
            <a:r>
              <a:rPr lang="en-US" sz="2800" dirty="0">
                <a:solidFill>
                  <a:srgbClr val="FFFFFF"/>
                </a:solidFill>
                <a:latin typeface="Montserrat ExtraLight" panose="00000300000000000000" pitchFamily="50" charset="0"/>
              </a:rPr>
              <a:t>TestNG Parallel Execution</a:t>
            </a:r>
          </a:p>
          <a:p>
            <a:pPr marL="285750" indent="-285750">
              <a:buFont typeface="Arial" panose="020B0604020202020204" pitchFamily="34" charset="0"/>
              <a:buChar char="•"/>
              <a:defRPr/>
            </a:pPr>
            <a:r>
              <a:rPr lang="en-US" sz="2800" dirty="0">
                <a:solidFill>
                  <a:srgbClr val="FFFFFF"/>
                </a:solidFill>
                <a:latin typeface="Montserrat ExtraLight" panose="00000300000000000000" pitchFamily="50" charset="0"/>
              </a:rPr>
              <a:t>TestNG Listeners</a:t>
            </a:r>
          </a:p>
          <a:p>
            <a:pPr marL="285750" indent="-285750">
              <a:buFont typeface="Arial" panose="020B0604020202020204" pitchFamily="34" charset="0"/>
              <a:buChar char="•"/>
              <a:defRPr/>
            </a:pPr>
            <a:endParaRPr lang="en-US" sz="2800" dirty="0">
              <a:solidFill>
                <a:srgbClr val="FFFFFF"/>
              </a:solidFill>
              <a:latin typeface="Montserrat ExtraLight" panose="00000300000000000000" pitchFamily="50" charset="0"/>
            </a:endParaRPr>
          </a:p>
        </p:txBody>
      </p:sp>
      <p:pic>
        <p:nvPicPr>
          <p:cNvPr id="4" name="Picture 3">
            <a:extLst>
              <a:ext uri="{FF2B5EF4-FFF2-40B4-BE49-F238E27FC236}">
                <a16:creationId xmlns:a16="http://schemas.microsoft.com/office/drawing/2014/main" id="{60981EB9-8C3B-4A42-9FDF-103248E50B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62964" y="1068358"/>
            <a:ext cx="4758120" cy="126844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74246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Прямоугольник 44"/>
          <p:cNvSpPr/>
          <p:nvPr/>
        </p:nvSpPr>
        <p:spPr>
          <a:xfrm>
            <a:off x="0" y="0"/>
            <a:ext cx="18288000" cy="10288588"/>
          </a:xfrm>
          <a:prstGeom prst="rect">
            <a:avLst/>
          </a:prstGeom>
          <a:solidFill>
            <a:srgbClr val="232B36">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2" name="Прямоугольник 1"/>
          <p:cNvSpPr/>
          <p:nvPr/>
        </p:nvSpPr>
        <p:spPr>
          <a:xfrm>
            <a:off x="23651" y="22857"/>
            <a:ext cx="17235296" cy="8267700"/>
          </a:xfrm>
          <a:prstGeom prst="rect">
            <a:avLst/>
          </a:prstGeom>
          <a:gradFill>
            <a:gsLst>
              <a:gs pos="100000">
                <a:schemeClr val="accent4">
                  <a:alpha val="0"/>
                </a:schemeClr>
              </a:gs>
              <a:gs pos="0">
                <a:schemeClr val="accent4"/>
              </a:gs>
            </a:gsLst>
            <a:lin ang="3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23" name="TextBox 22"/>
          <p:cNvSpPr txBox="1"/>
          <p:nvPr/>
        </p:nvSpPr>
        <p:spPr>
          <a:xfrm>
            <a:off x="-304393" y="22857"/>
            <a:ext cx="16810293" cy="1200329"/>
          </a:xfrm>
          <a:prstGeom prst="rect">
            <a:avLst/>
          </a:prstGeom>
          <a:noFill/>
        </p:spPr>
        <p:txBody>
          <a:bodyPr wrap="square" rtlCol="0">
            <a:spAutoFit/>
          </a:bodyPr>
          <a:lstStyle/>
          <a:p>
            <a:pPr lvl="1">
              <a:defRPr/>
            </a:pPr>
            <a:r>
              <a:rPr lang="en-US" sz="7200" dirty="0">
                <a:solidFill>
                  <a:srgbClr val="FFFFFF"/>
                </a:solidFill>
                <a:latin typeface="Montserrat ExtraLight" panose="00000300000000000000" pitchFamily="50" charset="0"/>
              </a:rPr>
              <a:t>POM design Pattern (Page Object Model)</a:t>
            </a:r>
          </a:p>
        </p:txBody>
      </p:sp>
      <p:sp>
        <p:nvSpPr>
          <p:cNvPr id="36" name="Прямоугольник 35"/>
          <p:cNvSpPr/>
          <p:nvPr/>
        </p:nvSpPr>
        <p:spPr>
          <a:xfrm>
            <a:off x="17521084" y="0"/>
            <a:ext cx="766916" cy="10288588"/>
          </a:xfrm>
          <a:prstGeom prst="rect">
            <a:avLst/>
          </a:prstGeom>
          <a:gradFill>
            <a:gsLst>
              <a:gs pos="100000">
                <a:schemeClr val="accent4">
                  <a:alpha val="0"/>
                </a:schemeClr>
              </a:gs>
              <a:gs pos="0">
                <a:schemeClr val="accent4"/>
              </a:gs>
            </a:gsLst>
            <a:lin ang="15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938DB0C7-E2CA-4813-87EB-97A78F41FD9F}"/>
              </a:ext>
            </a:extLst>
          </p:cNvPr>
          <p:cNvSpPr txBox="1"/>
          <p:nvPr/>
        </p:nvSpPr>
        <p:spPr>
          <a:xfrm>
            <a:off x="149673" y="1264036"/>
            <a:ext cx="15902160" cy="4832092"/>
          </a:xfrm>
          <a:prstGeom prst="rect">
            <a:avLst/>
          </a:prstGeom>
          <a:noFill/>
        </p:spPr>
        <p:txBody>
          <a:bodyPr wrap="square" rtlCol="0">
            <a:spAutoFit/>
          </a:bodyPr>
          <a:lstStyle/>
          <a:p>
            <a:pPr marL="285750" indent="-285750">
              <a:buFont typeface="Arial" panose="020B0604020202020204" pitchFamily="34" charset="0"/>
              <a:buChar char="•"/>
              <a:defRPr/>
            </a:pPr>
            <a:r>
              <a:rPr lang="en-US" sz="2800" b="1" dirty="0">
                <a:solidFill>
                  <a:srgbClr val="FFFFFF"/>
                </a:solidFill>
                <a:latin typeface="Montserrat ExtraLight" panose="00000300000000000000" pitchFamily="50" charset="0"/>
              </a:rPr>
              <a:t>Page Object Model</a:t>
            </a:r>
            <a:r>
              <a:rPr lang="en-US" sz="2800" dirty="0">
                <a:solidFill>
                  <a:srgbClr val="FFFFFF"/>
                </a:solidFill>
                <a:latin typeface="Montserrat ExtraLight" panose="00000300000000000000" pitchFamily="50" charset="0"/>
              </a:rPr>
              <a:t>, also known as POM is a design pattern in Selenium that creates an object repository for storing all web elements. It is useful in reducing code duplication and improves test case maintenance. In Page Object Model, consider each web page of an application as a class file</a:t>
            </a:r>
          </a:p>
          <a:p>
            <a:pPr>
              <a:defRPr/>
            </a:pPr>
            <a:endParaRPr lang="en-US" sz="2800" dirty="0">
              <a:solidFill>
                <a:srgbClr val="FFFFFF"/>
              </a:solidFill>
              <a:latin typeface="Montserrat ExtraLight" panose="00000300000000000000" pitchFamily="50" charset="0"/>
            </a:endParaRPr>
          </a:p>
          <a:p>
            <a:pPr marL="457200" indent="-457200">
              <a:buFont typeface="Arial" panose="020B0604020202020204" pitchFamily="34" charset="0"/>
              <a:buChar char="•"/>
              <a:defRPr/>
            </a:pPr>
            <a:r>
              <a:rPr lang="en-US" sz="2800" b="1" dirty="0">
                <a:solidFill>
                  <a:srgbClr val="FFFFFF"/>
                </a:solidFill>
                <a:latin typeface="Montserrat ExtraLight" panose="00000300000000000000" pitchFamily="50" charset="0"/>
              </a:rPr>
              <a:t>Page Factory </a:t>
            </a:r>
            <a:r>
              <a:rPr lang="en-US" sz="2800" dirty="0">
                <a:solidFill>
                  <a:srgbClr val="FFFFFF"/>
                </a:solidFill>
                <a:latin typeface="Montserrat ExtraLight" panose="00000300000000000000" pitchFamily="50" charset="0"/>
              </a:rPr>
              <a:t>in Selenium is an inbuilt Page Object Model framework concept for Selenium WebDriver but it is very optimized. It is used for initialization of Page objects or to instantiate the Page object itself. It is also used to initialize Page class elements without using "</a:t>
            </a:r>
            <a:r>
              <a:rPr lang="en-US" sz="2800" dirty="0" err="1">
                <a:solidFill>
                  <a:srgbClr val="FFFFFF"/>
                </a:solidFill>
                <a:latin typeface="Montserrat ExtraLight" panose="00000300000000000000" pitchFamily="50" charset="0"/>
              </a:rPr>
              <a:t>FindElement</a:t>
            </a:r>
            <a:r>
              <a:rPr lang="en-US" sz="2800" dirty="0">
                <a:solidFill>
                  <a:srgbClr val="FFFFFF"/>
                </a:solidFill>
                <a:latin typeface="Montserrat ExtraLight" panose="00000300000000000000" pitchFamily="50" charset="0"/>
              </a:rPr>
              <a:t>/s."</a:t>
            </a:r>
          </a:p>
          <a:p>
            <a:pPr>
              <a:defRPr/>
            </a:pPr>
            <a:endParaRPr lang="en-US" sz="2800" dirty="0">
              <a:solidFill>
                <a:srgbClr val="FFFFFF"/>
              </a:solidFill>
              <a:latin typeface="Montserrat ExtraLight" panose="00000300000000000000" pitchFamily="50" charset="0"/>
            </a:endParaRPr>
          </a:p>
          <a:p>
            <a:pPr marL="457200" indent="-457200">
              <a:buFont typeface="Arial" panose="020B0604020202020204" pitchFamily="34" charset="0"/>
              <a:buChar char="•"/>
              <a:defRPr/>
            </a:pPr>
            <a:r>
              <a:rPr lang="en-US" sz="2800" dirty="0">
                <a:solidFill>
                  <a:srgbClr val="FFFFFF"/>
                </a:solidFill>
                <a:latin typeface="Montserrat ExtraLight" panose="00000300000000000000" pitchFamily="50" charset="0"/>
              </a:rPr>
              <a:t>Here as well, we follow the concept of separation of Page Object Repository and Test Methods. Additionally, with the help of class </a:t>
            </a:r>
            <a:r>
              <a:rPr lang="en-US" sz="2800" dirty="0" err="1">
                <a:solidFill>
                  <a:srgbClr val="FFFFFF"/>
                </a:solidFill>
                <a:latin typeface="Montserrat ExtraLight" panose="00000300000000000000" pitchFamily="50" charset="0"/>
              </a:rPr>
              <a:t>PageFactory</a:t>
            </a:r>
            <a:r>
              <a:rPr lang="en-US" sz="2800" dirty="0">
                <a:solidFill>
                  <a:srgbClr val="FFFFFF"/>
                </a:solidFill>
                <a:latin typeface="Montserrat ExtraLight" panose="00000300000000000000" pitchFamily="50" charset="0"/>
              </a:rPr>
              <a:t> in Selenium, we use annotations @FindBy to find </a:t>
            </a:r>
            <a:r>
              <a:rPr lang="en-US" sz="2800" dirty="0" err="1">
                <a:solidFill>
                  <a:srgbClr val="FFFFFF"/>
                </a:solidFill>
                <a:latin typeface="Montserrat ExtraLight" panose="00000300000000000000" pitchFamily="50" charset="0"/>
              </a:rPr>
              <a:t>WebElement</a:t>
            </a:r>
            <a:r>
              <a:rPr lang="en-US" sz="2800" dirty="0">
                <a:solidFill>
                  <a:srgbClr val="FFFFFF"/>
                </a:solidFill>
                <a:latin typeface="Montserrat ExtraLight" panose="00000300000000000000" pitchFamily="50" charset="0"/>
              </a:rPr>
              <a:t>. We use </a:t>
            </a:r>
            <a:r>
              <a:rPr lang="en-US" sz="2800" dirty="0" err="1">
                <a:solidFill>
                  <a:srgbClr val="FFFFFF"/>
                </a:solidFill>
                <a:latin typeface="Montserrat ExtraLight" panose="00000300000000000000" pitchFamily="50" charset="0"/>
              </a:rPr>
              <a:t>initElements</a:t>
            </a:r>
            <a:r>
              <a:rPr lang="en-US" sz="2800" dirty="0">
                <a:solidFill>
                  <a:srgbClr val="FFFFFF"/>
                </a:solidFill>
                <a:latin typeface="Montserrat ExtraLight" panose="00000300000000000000" pitchFamily="50" charset="0"/>
              </a:rPr>
              <a:t> method to initialize web elements</a:t>
            </a:r>
          </a:p>
        </p:txBody>
      </p:sp>
      <p:pic>
        <p:nvPicPr>
          <p:cNvPr id="5" name="Picture 4">
            <a:extLst>
              <a:ext uri="{FF2B5EF4-FFF2-40B4-BE49-F238E27FC236}">
                <a16:creationId xmlns:a16="http://schemas.microsoft.com/office/drawing/2014/main" id="{2696E1D9-D469-487A-9645-0A7A787790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2125" y="6731658"/>
            <a:ext cx="4212192" cy="122784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1FF106D5-A375-4A2C-87B7-C8151C45CE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98186" y="5981321"/>
            <a:ext cx="5470701" cy="3900227"/>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4B565F7C-7F84-4DFA-AB96-6378A5EDA6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670" y="6373880"/>
            <a:ext cx="5163271" cy="31151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65786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Прямоугольник 44"/>
          <p:cNvSpPr/>
          <p:nvPr/>
        </p:nvSpPr>
        <p:spPr>
          <a:xfrm>
            <a:off x="0" y="0"/>
            <a:ext cx="18288000" cy="10288588"/>
          </a:xfrm>
          <a:prstGeom prst="rect">
            <a:avLst/>
          </a:prstGeom>
          <a:solidFill>
            <a:srgbClr val="232B36">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2" name="Прямоугольник 1"/>
          <p:cNvSpPr/>
          <p:nvPr/>
        </p:nvSpPr>
        <p:spPr>
          <a:xfrm>
            <a:off x="1052704" y="894068"/>
            <a:ext cx="17235296" cy="8267700"/>
          </a:xfrm>
          <a:prstGeom prst="rect">
            <a:avLst/>
          </a:prstGeom>
          <a:gradFill>
            <a:gsLst>
              <a:gs pos="100000">
                <a:schemeClr val="accent4">
                  <a:alpha val="0"/>
                </a:schemeClr>
              </a:gs>
              <a:gs pos="0">
                <a:schemeClr val="accent4"/>
              </a:gs>
            </a:gsLst>
            <a:lin ang="3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23" name="TextBox 22"/>
          <p:cNvSpPr txBox="1"/>
          <p:nvPr/>
        </p:nvSpPr>
        <p:spPr>
          <a:xfrm>
            <a:off x="2141143" y="1148008"/>
            <a:ext cx="7076599" cy="116955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7000" b="0" i="0" u="none" strike="noStrike" kern="1200" cap="none" spc="0" normalizeH="0" baseline="0" noProof="0" dirty="0">
                <a:ln>
                  <a:noFill/>
                </a:ln>
                <a:solidFill>
                  <a:srgbClr val="FFFFFF"/>
                </a:solidFill>
                <a:effectLst/>
                <a:uLnTx/>
                <a:uFillTx/>
                <a:latin typeface="Montserrat ExtraBold" panose="00000900000000000000" pitchFamily="50" charset="0"/>
                <a:ea typeface="Roboto Black" panose="02000000000000000000" pitchFamily="2" charset="0"/>
                <a:cs typeface="Open Sans Light" panose="020B0306030504020204" pitchFamily="34" charset="0"/>
              </a:rPr>
              <a:t>Maven  </a:t>
            </a:r>
            <a:endParaRPr kumimoji="0" lang="ru-RU" sz="7000" b="0" i="0" u="none" strike="noStrike" kern="1200" cap="none" spc="0" normalizeH="0" baseline="0" noProof="0" dirty="0">
              <a:ln>
                <a:noFill/>
              </a:ln>
              <a:solidFill>
                <a:srgbClr val="FFFFFF"/>
              </a:solidFill>
              <a:effectLst/>
              <a:uLnTx/>
              <a:uFillTx/>
              <a:latin typeface="Roboto Black" panose="02000000000000000000" pitchFamily="2" charset="0"/>
              <a:ea typeface="Roboto Black" panose="02000000000000000000" pitchFamily="2" charset="0"/>
              <a:cs typeface="Open Sans Light" panose="020B0306030504020204" pitchFamily="34" charset="0"/>
            </a:endParaRPr>
          </a:p>
        </p:txBody>
      </p:sp>
      <p:sp>
        <p:nvSpPr>
          <p:cNvPr id="24" name="TextBox 23"/>
          <p:cNvSpPr txBox="1"/>
          <p:nvPr/>
        </p:nvSpPr>
        <p:spPr>
          <a:xfrm>
            <a:off x="2141142" y="2152232"/>
            <a:ext cx="7621044" cy="120032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Montserrat ExtraLight" panose="00000300000000000000" pitchFamily="50" charset="0"/>
                <a:ea typeface="Roboto Light" panose="02000000000000000000" pitchFamily="2" charset="0"/>
                <a:cs typeface="Open Sans Light" panose="020B0306030504020204" pitchFamily="34" charset="0"/>
              </a:rPr>
              <a:t>Apache Maven is a software project management and comprehension tool. Based on the concept of a project object model (POM), Maven can manage a project's build, reporting and documentation from a central piece of information. Using maven we can build and manage any Java based project</a:t>
            </a:r>
            <a:endParaRPr kumimoji="0" lang="ru-RU" b="0" i="0" u="none" strike="noStrike" kern="1200" cap="none" spc="0" normalizeH="0" baseline="0" noProof="0" dirty="0">
              <a:ln>
                <a:noFill/>
              </a:ln>
              <a:solidFill>
                <a:srgbClr val="FFFFFF"/>
              </a:solidFill>
              <a:effectLst/>
              <a:uLnTx/>
              <a:uFillTx/>
              <a:latin typeface="Roboto Light" panose="02000000000000000000" pitchFamily="2" charset="0"/>
              <a:ea typeface="Roboto Light" panose="02000000000000000000" pitchFamily="2" charset="0"/>
              <a:cs typeface="Open Sans Light" panose="020B0306030504020204" pitchFamily="34" charset="0"/>
            </a:endParaRPr>
          </a:p>
        </p:txBody>
      </p:sp>
      <p:sp>
        <p:nvSpPr>
          <p:cNvPr id="36" name="Прямоугольник 35"/>
          <p:cNvSpPr/>
          <p:nvPr/>
        </p:nvSpPr>
        <p:spPr>
          <a:xfrm>
            <a:off x="17521084" y="0"/>
            <a:ext cx="766916" cy="10288588"/>
          </a:xfrm>
          <a:prstGeom prst="rect">
            <a:avLst/>
          </a:prstGeom>
          <a:gradFill>
            <a:gsLst>
              <a:gs pos="100000">
                <a:schemeClr val="accent4">
                  <a:alpha val="0"/>
                </a:schemeClr>
              </a:gs>
              <a:gs pos="0">
                <a:schemeClr val="accent4"/>
              </a:gs>
            </a:gsLst>
            <a:lin ang="15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65A121CA-D0A2-4662-9192-8DACFC9A158B}"/>
              </a:ext>
            </a:extLst>
          </p:cNvPr>
          <p:cNvSpPr txBox="1"/>
          <p:nvPr/>
        </p:nvSpPr>
        <p:spPr>
          <a:xfrm>
            <a:off x="2141142" y="4602460"/>
            <a:ext cx="7621044" cy="424731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Montserrat ExtraLight" panose="00000300000000000000" pitchFamily="50" charset="0"/>
                <a:ea typeface="Roboto Light" panose="02000000000000000000" pitchFamily="2" charset="0"/>
                <a:cs typeface="Open Sans Light" panose="020B0306030504020204" pitchFamily="34" charset="0"/>
              </a:rPr>
              <a:t>POM stands for Project Object Model. It is fundamental unit of work in Maven. It is an XML file that resides in the base directory of the project as </a:t>
            </a:r>
            <a:r>
              <a:rPr kumimoji="0" lang="en-US" b="1" i="0" u="none" strike="noStrike" kern="1200" cap="none" spc="0" normalizeH="0" baseline="0" noProof="0" dirty="0">
                <a:ln>
                  <a:noFill/>
                </a:ln>
                <a:solidFill>
                  <a:srgbClr val="FFFFFF"/>
                </a:solidFill>
                <a:effectLst/>
                <a:uLnTx/>
                <a:uFillTx/>
                <a:latin typeface="Montserrat ExtraLight" panose="00000300000000000000" pitchFamily="50" charset="0"/>
                <a:ea typeface="Roboto Light" panose="02000000000000000000" pitchFamily="2" charset="0"/>
                <a:cs typeface="Open Sans Light" panose="020B0306030504020204" pitchFamily="34" charset="0"/>
              </a:rPr>
              <a:t>pom.xml.</a:t>
            </a:r>
          </a:p>
          <a:p>
            <a:pPr marL="0" marR="0" lvl="0" indent="0" algn="l" defTabSz="914400" rtl="0" eaLnBrk="0" fontAlgn="base" latinLnBrk="0" hangingPunct="0">
              <a:lnSpc>
                <a:spcPct val="100000"/>
              </a:lnSpc>
              <a:spcBef>
                <a:spcPct val="0"/>
              </a:spcBef>
              <a:spcAft>
                <a:spcPct val="0"/>
              </a:spcAft>
              <a:buClrTx/>
              <a:buSzTx/>
              <a:buFontTx/>
              <a:buNone/>
              <a:tabLst/>
              <a:defRPr/>
            </a:pPr>
            <a:endParaRPr lang="en-US" b="1" dirty="0">
              <a:solidFill>
                <a:srgbClr val="FFFFFF"/>
              </a:solidFill>
              <a:latin typeface="Montserrat ExtraLight" panose="00000300000000000000" pitchFamily="50" charset="0"/>
              <a:ea typeface="Roboto Light" panose="02000000000000000000" pitchFamily="2" charset="0"/>
              <a:cs typeface="Open Sans Light" panose="020B03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b="1" i="0" u="none" strike="noStrike" kern="1200" cap="none" spc="0" normalizeH="0" baseline="0" noProof="0" dirty="0">
              <a:ln>
                <a:noFill/>
              </a:ln>
              <a:solidFill>
                <a:srgbClr val="FFFFFF"/>
              </a:solidFill>
              <a:effectLst/>
              <a:uLnTx/>
              <a:uFillTx/>
              <a:latin typeface="Montserrat ExtraLight" panose="00000300000000000000" pitchFamily="50" charset="0"/>
              <a:ea typeface="Roboto Light" panose="02000000000000000000" pitchFamily="2" charset="0"/>
              <a:cs typeface="Open Sans Light" panose="020B03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lang="en-US" b="1" dirty="0">
              <a:solidFill>
                <a:srgbClr val="FFFFFF"/>
              </a:solidFill>
              <a:latin typeface="Montserrat ExtraLight" panose="00000300000000000000" pitchFamily="50" charset="0"/>
              <a:ea typeface="Roboto Light" panose="02000000000000000000" pitchFamily="2" charset="0"/>
              <a:cs typeface="Open Sans Light" panose="020B03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i="0" u="none" strike="noStrike" kern="1200" cap="none" spc="0" normalizeH="0" baseline="0" noProof="0" dirty="0">
                <a:ln>
                  <a:noFill/>
                </a:ln>
                <a:solidFill>
                  <a:srgbClr val="FFFFFF"/>
                </a:solidFill>
                <a:effectLst/>
                <a:uLnTx/>
                <a:uFillTx/>
                <a:latin typeface="Roboto Light" panose="02000000000000000000" pitchFamily="2" charset="0"/>
                <a:ea typeface="Roboto Light" panose="02000000000000000000" pitchFamily="2" charset="0"/>
                <a:cs typeface="Open Sans Light" panose="020B0306030504020204" pitchFamily="34" charset="0"/>
              </a:rPr>
              <a:t>POM also contains the goals and plugins. While executing a task or goal, Maven looks for the POM in the current directory. It reads the POM, gets the needed configuration information, and then executes the goal. Some of the configuration that can be specified in the POM are following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i="0" u="none" strike="noStrike" kern="1200" cap="none" spc="0" normalizeH="0" baseline="0" noProof="0" dirty="0">
              <a:ln>
                <a:noFill/>
              </a:ln>
              <a:solidFill>
                <a:srgbClr val="FFFFFF"/>
              </a:solidFill>
              <a:effectLst/>
              <a:uLnTx/>
              <a:uFillTx/>
              <a:latin typeface="Roboto Light" panose="02000000000000000000" pitchFamily="2" charset="0"/>
              <a:ea typeface="Roboto Light" panose="02000000000000000000" pitchFamily="2" charset="0"/>
              <a:cs typeface="Open Sans Light" panose="020B03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i="0" u="none" strike="noStrike" kern="1200" cap="none" spc="0" normalizeH="0" baseline="0" noProof="0" dirty="0">
                <a:ln>
                  <a:noFill/>
                </a:ln>
                <a:solidFill>
                  <a:srgbClr val="FFFFFF"/>
                </a:solidFill>
                <a:effectLst/>
                <a:uLnTx/>
                <a:uFillTx/>
                <a:latin typeface="Roboto Light" panose="02000000000000000000" pitchFamily="2" charset="0"/>
                <a:ea typeface="Roboto Light" panose="02000000000000000000" pitchFamily="2" charset="0"/>
                <a:cs typeface="Open Sans Light" panose="020B0306030504020204" pitchFamily="34" charset="0"/>
              </a:rPr>
              <a:t>-project dependencies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i="0" u="none" strike="noStrike" kern="1200" cap="none" spc="0" normalizeH="0" baseline="0" noProof="0" dirty="0">
                <a:ln>
                  <a:noFill/>
                </a:ln>
                <a:solidFill>
                  <a:srgbClr val="FFFFFF"/>
                </a:solidFill>
                <a:effectLst/>
                <a:uLnTx/>
                <a:uFillTx/>
                <a:latin typeface="Roboto Light" panose="02000000000000000000" pitchFamily="2" charset="0"/>
                <a:ea typeface="Roboto Light" panose="02000000000000000000" pitchFamily="2" charset="0"/>
                <a:cs typeface="Open Sans Light" panose="020B0306030504020204" pitchFamily="34" charset="0"/>
              </a:rPr>
              <a:t>-Plugins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i="0" u="none" strike="noStrike" kern="1200" cap="none" spc="0" normalizeH="0" baseline="0" noProof="0" dirty="0">
                <a:ln>
                  <a:noFill/>
                </a:ln>
                <a:solidFill>
                  <a:srgbClr val="FFFFFF"/>
                </a:solidFill>
                <a:effectLst/>
                <a:uLnTx/>
                <a:uFillTx/>
                <a:latin typeface="Roboto Light" panose="02000000000000000000" pitchFamily="2" charset="0"/>
                <a:ea typeface="Roboto Light" panose="02000000000000000000" pitchFamily="2" charset="0"/>
                <a:cs typeface="Open Sans Light" panose="020B0306030504020204" pitchFamily="34" charset="0"/>
              </a:rPr>
              <a:t>-goals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i="0" u="none" strike="noStrike" kern="1200" cap="none" spc="0" normalizeH="0" baseline="0" noProof="0" dirty="0">
                <a:ln>
                  <a:noFill/>
                </a:ln>
                <a:solidFill>
                  <a:srgbClr val="FFFFFF"/>
                </a:solidFill>
                <a:effectLst/>
                <a:uLnTx/>
                <a:uFillTx/>
                <a:latin typeface="Roboto Light" panose="02000000000000000000" pitchFamily="2" charset="0"/>
                <a:ea typeface="Roboto Light" panose="02000000000000000000" pitchFamily="2" charset="0"/>
                <a:cs typeface="Open Sans Light" panose="020B0306030504020204" pitchFamily="34" charset="0"/>
              </a:rPr>
              <a:t>-build profiles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i="0" u="none" strike="noStrike" kern="1200" cap="none" spc="0" normalizeH="0" baseline="0" noProof="0" dirty="0">
                <a:ln>
                  <a:noFill/>
                </a:ln>
                <a:solidFill>
                  <a:srgbClr val="FFFFFF"/>
                </a:solidFill>
                <a:effectLst/>
                <a:uLnTx/>
                <a:uFillTx/>
                <a:latin typeface="Roboto Light" panose="02000000000000000000" pitchFamily="2" charset="0"/>
                <a:ea typeface="Roboto Light" panose="02000000000000000000" pitchFamily="2" charset="0"/>
                <a:cs typeface="Open Sans Light" panose="020B0306030504020204" pitchFamily="34" charset="0"/>
              </a:rPr>
              <a:t>-project version</a:t>
            </a:r>
            <a:endParaRPr kumimoji="0" lang="ru-RU" i="0" u="none" strike="noStrike" kern="1200" cap="none" spc="0" normalizeH="0" baseline="0" noProof="0" dirty="0">
              <a:ln>
                <a:noFill/>
              </a:ln>
              <a:solidFill>
                <a:srgbClr val="FFFFFF"/>
              </a:solidFill>
              <a:effectLst/>
              <a:uLnTx/>
              <a:uFillTx/>
              <a:latin typeface="Roboto Light" panose="02000000000000000000" pitchFamily="2" charset="0"/>
              <a:ea typeface="Roboto Light" panose="02000000000000000000" pitchFamily="2" charset="0"/>
              <a:cs typeface="Open Sans Light" panose="020B0306030504020204" pitchFamily="34" charset="0"/>
            </a:endParaRPr>
          </a:p>
        </p:txBody>
      </p:sp>
      <p:sp>
        <p:nvSpPr>
          <p:cNvPr id="12" name="TextBox 11">
            <a:extLst>
              <a:ext uri="{FF2B5EF4-FFF2-40B4-BE49-F238E27FC236}">
                <a16:creationId xmlns:a16="http://schemas.microsoft.com/office/drawing/2014/main" id="{37035C95-FEAA-4428-BC9F-74371D0A16A8}"/>
              </a:ext>
            </a:extLst>
          </p:cNvPr>
          <p:cNvSpPr txBox="1"/>
          <p:nvPr/>
        </p:nvSpPr>
        <p:spPr>
          <a:xfrm>
            <a:off x="2067401" y="3720756"/>
            <a:ext cx="14932712"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Montserrat ExtraBold" panose="00000900000000000000" pitchFamily="50" charset="0"/>
                <a:ea typeface="Roboto Black" panose="02000000000000000000" pitchFamily="2" charset="0"/>
                <a:cs typeface="Open Sans Light" panose="020B0306030504020204" pitchFamily="34" charset="0"/>
              </a:rPr>
              <a:t>POM stands for Project Object Model   </a:t>
            </a:r>
            <a:endParaRPr kumimoji="0" lang="ru-RU" sz="3600" b="0" i="0" u="none" strike="noStrike" kern="1200" cap="none" spc="0" normalizeH="0" baseline="0" noProof="0" dirty="0">
              <a:ln>
                <a:noFill/>
              </a:ln>
              <a:solidFill>
                <a:srgbClr val="FFFFFF"/>
              </a:solidFill>
              <a:effectLst/>
              <a:uLnTx/>
              <a:uFillTx/>
              <a:latin typeface="Roboto Black" panose="02000000000000000000" pitchFamily="2" charset="0"/>
              <a:ea typeface="Roboto Black" panose="02000000000000000000" pitchFamily="2" charset="0"/>
              <a:cs typeface="Open Sans Light" panose="020B0306030504020204" pitchFamily="34" charset="0"/>
            </a:endParaRPr>
          </a:p>
        </p:txBody>
      </p:sp>
      <p:pic>
        <p:nvPicPr>
          <p:cNvPr id="4" name="Picture 3">
            <a:extLst>
              <a:ext uri="{FF2B5EF4-FFF2-40B4-BE49-F238E27FC236}">
                <a16:creationId xmlns:a16="http://schemas.microsoft.com/office/drawing/2014/main" id="{877F86A2-6198-46ED-830C-38E2123F6B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967" y="4043966"/>
            <a:ext cx="6435779" cy="5117802"/>
          </a:xfrm>
          <a:prstGeom prst="rect">
            <a:avLst/>
          </a:prstGeom>
        </p:spPr>
      </p:pic>
      <p:pic>
        <p:nvPicPr>
          <p:cNvPr id="6" name="Picture 5">
            <a:extLst>
              <a:ext uri="{FF2B5EF4-FFF2-40B4-BE49-F238E27FC236}">
                <a16:creationId xmlns:a16="http://schemas.microsoft.com/office/drawing/2014/main" id="{FF2FCBE3-AD49-45EE-9F4B-83CB316347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8567" y="1701192"/>
            <a:ext cx="2419688" cy="1895740"/>
          </a:xfrm>
          <a:prstGeom prst="rect">
            <a:avLst/>
          </a:prstGeom>
        </p:spPr>
      </p:pic>
    </p:spTree>
    <p:extLst>
      <p:ext uri="{BB962C8B-B14F-4D97-AF65-F5344CB8AC3E}">
        <p14:creationId xmlns:p14="http://schemas.microsoft.com/office/powerpoint/2010/main" val="2460785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Прямоугольник 44"/>
          <p:cNvSpPr/>
          <p:nvPr/>
        </p:nvSpPr>
        <p:spPr>
          <a:xfrm>
            <a:off x="0" y="0"/>
            <a:ext cx="18288000" cy="10288588"/>
          </a:xfrm>
          <a:prstGeom prst="rect">
            <a:avLst/>
          </a:prstGeom>
          <a:solidFill>
            <a:srgbClr val="232B36">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2" name="Прямоугольник 1"/>
          <p:cNvSpPr/>
          <p:nvPr/>
        </p:nvSpPr>
        <p:spPr>
          <a:xfrm>
            <a:off x="1052704" y="1010444"/>
            <a:ext cx="17235296" cy="8267700"/>
          </a:xfrm>
          <a:prstGeom prst="rect">
            <a:avLst/>
          </a:prstGeom>
          <a:gradFill>
            <a:gsLst>
              <a:gs pos="100000">
                <a:schemeClr val="accent4">
                  <a:alpha val="0"/>
                </a:schemeClr>
              </a:gs>
              <a:gs pos="0">
                <a:schemeClr val="accent4"/>
              </a:gs>
            </a:gsLst>
            <a:lin ang="3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23" name="TextBox 22"/>
          <p:cNvSpPr txBox="1"/>
          <p:nvPr/>
        </p:nvSpPr>
        <p:spPr>
          <a:xfrm>
            <a:off x="2141143" y="1148008"/>
            <a:ext cx="7076599" cy="116955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7000" b="0" i="0" u="none" strike="noStrike" kern="1200" cap="none" spc="0" normalizeH="0" baseline="0" noProof="0" dirty="0">
                <a:ln>
                  <a:noFill/>
                </a:ln>
                <a:solidFill>
                  <a:srgbClr val="FFFFFF"/>
                </a:solidFill>
                <a:effectLst/>
                <a:uLnTx/>
                <a:uFillTx/>
                <a:latin typeface="Montserrat ExtraBold" panose="00000900000000000000" pitchFamily="50" charset="0"/>
                <a:ea typeface="Roboto Black" panose="02000000000000000000" pitchFamily="2" charset="0"/>
                <a:cs typeface="Open Sans Light" panose="020B0306030504020204" pitchFamily="34" charset="0"/>
              </a:rPr>
              <a:t>Framework </a:t>
            </a:r>
            <a:endParaRPr kumimoji="0" lang="ru-RU" sz="7000" b="0" i="0" u="none" strike="noStrike" kern="1200" cap="none" spc="0" normalizeH="0" baseline="0" noProof="0" dirty="0">
              <a:ln>
                <a:noFill/>
              </a:ln>
              <a:solidFill>
                <a:srgbClr val="FFFFFF"/>
              </a:solidFill>
              <a:effectLst/>
              <a:uLnTx/>
              <a:uFillTx/>
              <a:latin typeface="Roboto Black" panose="02000000000000000000" pitchFamily="2" charset="0"/>
              <a:ea typeface="Roboto Black" panose="02000000000000000000" pitchFamily="2" charset="0"/>
              <a:cs typeface="Open Sans Light" panose="020B0306030504020204" pitchFamily="34" charset="0"/>
            </a:endParaRPr>
          </a:p>
        </p:txBody>
      </p:sp>
      <p:sp>
        <p:nvSpPr>
          <p:cNvPr id="36" name="Прямоугольник 35"/>
          <p:cNvSpPr/>
          <p:nvPr/>
        </p:nvSpPr>
        <p:spPr>
          <a:xfrm>
            <a:off x="17521084" y="0"/>
            <a:ext cx="766916" cy="10288588"/>
          </a:xfrm>
          <a:prstGeom prst="rect">
            <a:avLst/>
          </a:prstGeom>
          <a:gradFill>
            <a:gsLst>
              <a:gs pos="100000">
                <a:schemeClr val="accent4">
                  <a:alpha val="0"/>
                </a:schemeClr>
              </a:gs>
              <a:gs pos="0">
                <a:schemeClr val="accent4"/>
              </a:gs>
            </a:gsLst>
            <a:lin ang="15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BE0BF35C-B6F5-4BBD-A373-D73ED158CCDC}"/>
              </a:ext>
            </a:extLst>
          </p:cNvPr>
          <p:cNvSpPr txBox="1"/>
          <p:nvPr/>
        </p:nvSpPr>
        <p:spPr>
          <a:xfrm>
            <a:off x="2141142" y="2152232"/>
            <a:ext cx="12193044" cy="6340197"/>
          </a:xfrm>
          <a:prstGeom prst="rect">
            <a:avLst/>
          </a:prstGeom>
          <a:noFill/>
        </p:spPr>
        <p:txBody>
          <a:bodyPr wrap="square" rtlCol="0">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FFFFFF"/>
                </a:solidFill>
                <a:effectLst/>
                <a:uLnTx/>
                <a:uFillTx/>
                <a:latin typeface="Montserrat ExtraLight" panose="00000300000000000000" pitchFamily="50" charset="0"/>
                <a:ea typeface="Roboto Light" panose="02000000000000000000" pitchFamily="2" charset="0"/>
                <a:cs typeface="Open Sans Light" panose="020B0306030504020204" pitchFamily="34" charset="0"/>
              </a:rPr>
              <a:t>Test Automation Framework as a set of guidelines for creating and designing test cases.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b="0" i="0" u="none" strike="noStrike" kern="1200" cap="none" spc="0" normalizeH="0" baseline="0" noProof="0" dirty="0">
              <a:ln>
                <a:noFill/>
              </a:ln>
              <a:solidFill>
                <a:srgbClr val="FFFFFF"/>
              </a:solidFill>
              <a:effectLst/>
              <a:uLnTx/>
              <a:uFillTx/>
              <a:latin typeface="Roboto Light" panose="02000000000000000000" pitchFamily="2" charset="0"/>
              <a:ea typeface="Roboto Light" panose="02000000000000000000" pitchFamily="2" charset="0"/>
              <a:cs typeface="Open Sans Light" panose="020B03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lang="en-US" dirty="0">
              <a:solidFill>
                <a:srgbClr val="FFFFFF"/>
              </a:solidFill>
              <a:latin typeface="Roboto Light" panose="02000000000000000000" pitchFamily="2" charset="0"/>
              <a:ea typeface="Roboto Light" panose="02000000000000000000" pitchFamily="2" charset="0"/>
              <a:cs typeface="Open Sans Light" panose="020B0306030504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FFFFFF"/>
                </a:solidFill>
                <a:effectLst/>
                <a:uLnTx/>
                <a:uFillTx/>
                <a:latin typeface="Roboto Light" panose="02000000000000000000" pitchFamily="2" charset="0"/>
                <a:ea typeface="Roboto Light" panose="02000000000000000000" pitchFamily="2" charset="0"/>
                <a:cs typeface="Open Sans Light" panose="020B0306030504020204" pitchFamily="34" charset="0"/>
              </a:rPr>
              <a:t>It is essential to use a framework for automated testing as it specifically improves the automation testing team’s efficiency and test speed. This automation testing framework also helps to improve test accuracy, and drastically reduces the test maintenance costs and lowers risks involved</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lang="en-US" dirty="0">
              <a:solidFill>
                <a:srgbClr val="FFFFFF"/>
              </a:solidFill>
              <a:latin typeface="Roboto Light" panose="02000000000000000000" pitchFamily="2" charset="0"/>
              <a:ea typeface="Roboto Light" panose="02000000000000000000" pitchFamily="2" charset="0"/>
              <a:cs typeface="Open Sans Light" panose="020B0306030504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b="0" i="0" u="none" strike="noStrike" kern="1200" cap="none" spc="0" normalizeH="0" baseline="0" noProof="0" dirty="0">
              <a:ln>
                <a:noFill/>
              </a:ln>
              <a:solidFill>
                <a:srgbClr val="FFFFFF"/>
              </a:solidFill>
              <a:effectLst/>
              <a:uLnTx/>
              <a:uFillTx/>
              <a:latin typeface="Roboto Light" panose="02000000000000000000" pitchFamily="2" charset="0"/>
              <a:ea typeface="Roboto Light" panose="02000000000000000000" pitchFamily="2" charset="0"/>
              <a:cs typeface="Open Sans Light" panose="020B0306030504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Roboto Light" panose="02000000000000000000" pitchFamily="2" charset="0"/>
                <a:ea typeface="Roboto Light" panose="02000000000000000000" pitchFamily="2" charset="0"/>
                <a:cs typeface="Open Sans Light" panose="020B0306030504020204" pitchFamily="34" charset="0"/>
              </a:rPr>
              <a:t>What Is the purpose of a Test Automation Framework?</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b="0" i="0" u="none" strike="noStrike" kern="1200" cap="none" spc="0" normalizeH="0" baseline="0" noProof="0" dirty="0">
              <a:ln>
                <a:noFill/>
              </a:ln>
              <a:solidFill>
                <a:srgbClr val="FFFFFF"/>
              </a:solidFill>
              <a:effectLst/>
              <a:uLnTx/>
              <a:uFillTx/>
              <a:latin typeface="Roboto Light" panose="02000000000000000000" pitchFamily="2" charset="0"/>
              <a:ea typeface="Roboto Light" panose="02000000000000000000" pitchFamily="2" charset="0"/>
              <a:cs typeface="Open Sans Light" panose="020B0306030504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FFFFFF"/>
                </a:solidFill>
                <a:effectLst/>
                <a:uLnTx/>
                <a:uFillTx/>
                <a:latin typeface="Roboto Light" panose="02000000000000000000" pitchFamily="2" charset="0"/>
                <a:ea typeface="Roboto Light" panose="02000000000000000000" pitchFamily="2" charset="0"/>
                <a:cs typeface="Open Sans Light" panose="020B0306030504020204" pitchFamily="34" charset="0"/>
              </a:rPr>
              <a:t>Enhances efficiency during the design and development of automated test scripts by enabling the reuse of components or code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b="0" i="0" u="none" strike="noStrike" kern="1200" cap="none" spc="0" normalizeH="0" baseline="0" noProof="0" dirty="0">
              <a:ln>
                <a:noFill/>
              </a:ln>
              <a:solidFill>
                <a:srgbClr val="FFFFFF"/>
              </a:solidFill>
              <a:effectLst/>
              <a:uLnTx/>
              <a:uFillTx/>
              <a:latin typeface="Roboto Light" panose="02000000000000000000" pitchFamily="2" charset="0"/>
              <a:ea typeface="Roboto Light" panose="02000000000000000000" pitchFamily="2" charset="0"/>
              <a:cs typeface="Open Sans Light" panose="020B0306030504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FFFFFF"/>
                </a:solidFill>
                <a:effectLst/>
                <a:uLnTx/>
                <a:uFillTx/>
                <a:latin typeface="Roboto Light" panose="02000000000000000000" pitchFamily="2" charset="0"/>
                <a:ea typeface="Roboto Light" panose="02000000000000000000" pitchFamily="2" charset="0"/>
                <a:cs typeface="Open Sans Light" panose="020B0306030504020204" pitchFamily="34" charset="0"/>
              </a:rPr>
              <a:t>Provides a structured development methodology to ensure uniformity of design across multiple test scripts to reduce dependency on individual test-cases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b="0" i="0" u="none" strike="noStrike" kern="1200" cap="none" spc="0" normalizeH="0" baseline="0" noProof="0" dirty="0">
              <a:ln>
                <a:noFill/>
              </a:ln>
              <a:solidFill>
                <a:srgbClr val="FFFFFF"/>
              </a:solidFill>
              <a:effectLst/>
              <a:uLnTx/>
              <a:uFillTx/>
              <a:latin typeface="Roboto Light" panose="02000000000000000000" pitchFamily="2" charset="0"/>
              <a:ea typeface="Roboto Light" panose="02000000000000000000" pitchFamily="2" charset="0"/>
              <a:cs typeface="Open Sans Light" panose="020B0306030504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b="0" i="0" u="none" strike="noStrike" kern="1200" cap="none" spc="0" normalizeH="0" baseline="0" noProof="0" dirty="0">
              <a:ln>
                <a:noFill/>
              </a:ln>
              <a:solidFill>
                <a:srgbClr val="FFFFFF"/>
              </a:solidFill>
              <a:effectLst/>
              <a:uLnTx/>
              <a:uFillTx/>
              <a:latin typeface="Roboto Light" panose="02000000000000000000" pitchFamily="2" charset="0"/>
              <a:ea typeface="Roboto Light" panose="02000000000000000000" pitchFamily="2" charset="0"/>
              <a:cs typeface="Open Sans Light" panose="020B0306030504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FFFFFF"/>
                </a:solidFill>
                <a:effectLst/>
                <a:uLnTx/>
                <a:uFillTx/>
                <a:latin typeface="Roboto Light" panose="02000000000000000000" pitchFamily="2" charset="0"/>
                <a:ea typeface="Roboto Light" panose="02000000000000000000" pitchFamily="2" charset="0"/>
                <a:cs typeface="Open Sans Light" panose="020B0306030504020204" pitchFamily="34" charset="0"/>
              </a:rPr>
              <a:t>Reduces dependence on teams by automatically selecting the test to execute according to test scenarios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b="0" i="0" u="none" strike="noStrike" kern="1200" cap="none" spc="0" normalizeH="0" baseline="0" noProof="0" dirty="0">
              <a:ln>
                <a:noFill/>
              </a:ln>
              <a:solidFill>
                <a:srgbClr val="FFFFFF"/>
              </a:solidFill>
              <a:effectLst/>
              <a:uLnTx/>
              <a:uFillTx/>
              <a:latin typeface="Roboto Light" panose="02000000000000000000" pitchFamily="2" charset="0"/>
              <a:ea typeface="Roboto Light" panose="02000000000000000000" pitchFamily="2" charset="0"/>
              <a:cs typeface="Open Sans Light" panose="020B0306030504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FFFFFF"/>
                </a:solidFill>
                <a:effectLst/>
                <a:uLnTx/>
                <a:uFillTx/>
                <a:latin typeface="Roboto Light" panose="02000000000000000000" pitchFamily="2" charset="0"/>
                <a:ea typeface="Roboto Light" panose="02000000000000000000" pitchFamily="2" charset="0"/>
                <a:cs typeface="Open Sans Light" panose="020B0306030504020204" pitchFamily="34" charset="0"/>
              </a:rPr>
              <a:t>Refines dynamically test scope according to changes in the test strategy or conditions of the system under test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b="0" i="0" u="none" strike="noStrike" kern="1200" cap="none" spc="0" normalizeH="0" baseline="0" noProof="0" dirty="0">
              <a:ln>
                <a:noFill/>
              </a:ln>
              <a:solidFill>
                <a:srgbClr val="FFFFFF"/>
              </a:solidFill>
              <a:effectLst/>
              <a:uLnTx/>
              <a:uFillTx/>
              <a:latin typeface="Roboto Light" panose="02000000000000000000" pitchFamily="2" charset="0"/>
              <a:ea typeface="Roboto Light" panose="02000000000000000000" pitchFamily="2" charset="0"/>
              <a:cs typeface="Open Sans Light" panose="020B0306030504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FFFFFF"/>
                </a:solidFill>
                <a:effectLst/>
                <a:uLnTx/>
                <a:uFillTx/>
                <a:latin typeface="Roboto Light" panose="02000000000000000000" pitchFamily="2" charset="0"/>
                <a:ea typeface="Roboto Light" panose="02000000000000000000" pitchFamily="2" charset="0"/>
                <a:cs typeface="Open Sans Light" panose="020B0306030504020204" pitchFamily="34" charset="0"/>
              </a:rPr>
              <a:t>Improves utilization of various resources and enables maximum returns on efforts</a:t>
            </a:r>
            <a:endParaRPr kumimoji="0" lang="ru-RU" b="0" i="0" u="none" strike="noStrike" kern="1200" cap="none" spc="0" normalizeH="0" baseline="0" noProof="0" dirty="0">
              <a:ln>
                <a:noFill/>
              </a:ln>
              <a:solidFill>
                <a:srgbClr val="FFFFFF"/>
              </a:solidFill>
              <a:effectLst/>
              <a:uLnTx/>
              <a:uFillTx/>
              <a:latin typeface="Roboto Light" panose="02000000000000000000" pitchFamily="2" charset="0"/>
              <a:ea typeface="Roboto Light" panose="02000000000000000000" pitchFamily="2" charset="0"/>
              <a:cs typeface="Open Sans Light" panose="020B0306030504020204" pitchFamily="34" charset="0"/>
            </a:endParaRPr>
          </a:p>
        </p:txBody>
      </p:sp>
      <p:pic>
        <p:nvPicPr>
          <p:cNvPr id="4" name="Picture 3">
            <a:extLst>
              <a:ext uri="{FF2B5EF4-FFF2-40B4-BE49-F238E27FC236}">
                <a16:creationId xmlns:a16="http://schemas.microsoft.com/office/drawing/2014/main" id="{F955C7E8-02FD-409A-B21B-6641C97301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60712" y="2410492"/>
            <a:ext cx="1848108" cy="1810003"/>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7DB436FB-89C7-4A97-BF1F-34B58EDBC3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60712" y="6682426"/>
            <a:ext cx="1933845" cy="18100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80772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Прямоугольник 44"/>
          <p:cNvSpPr/>
          <p:nvPr/>
        </p:nvSpPr>
        <p:spPr>
          <a:xfrm>
            <a:off x="0" y="0"/>
            <a:ext cx="18288000" cy="10288588"/>
          </a:xfrm>
          <a:prstGeom prst="rect">
            <a:avLst/>
          </a:prstGeom>
          <a:solidFill>
            <a:srgbClr val="232B36">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2" name="Прямоугольник 1"/>
          <p:cNvSpPr/>
          <p:nvPr/>
        </p:nvSpPr>
        <p:spPr>
          <a:xfrm>
            <a:off x="1052704" y="1010444"/>
            <a:ext cx="17235296" cy="8267700"/>
          </a:xfrm>
          <a:prstGeom prst="rect">
            <a:avLst/>
          </a:prstGeom>
          <a:gradFill>
            <a:gsLst>
              <a:gs pos="100000">
                <a:schemeClr val="accent4">
                  <a:alpha val="0"/>
                </a:schemeClr>
              </a:gs>
              <a:gs pos="0">
                <a:schemeClr val="accent4"/>
              </a:gs>
            </a:gsLst>
            <a:lin ang="3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23" name="TextBox 22"/>
          <p:cNvSpPr txBox="1"/>
          <p:nvPr/>
        </p:nvSpPr>
        <p:spPr>
          <a:xfrm>
            <a:off x="2141143" y="1148008"/>
            <a:ext cx="7076599" cy="224676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7000" b="0" i="0" u="none" strike="noStrike" kern="1200" cap="none" spc="0" normalizeH="0" baseline="0" noProof="0" dirty="0">
                <a:ln>
                  <a:noFill/>
                </a:ln>
                <a:solidFill>
                  <a:srgbClr val="FFFFFF"/>
                </a:solidFill>
                <a:effectLst/>
                <a:uLnTx/>
                <a:uFillTx/>
                <a:latin typeface="Montserrat ExtraBold" panose="00000900000000000000" pitchFamily="50" charset="0"/>
                <a:ea typeface="Roboto Black" panose="02000000000000000000" pitchFamily="2" charset="0"/>
                <a:cs typeface="Open Sans Light" panose="020B0306030504020204" pitchFamily="34" charset="0"/>
              </a:rPr>
              <a:t>Framework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sz="7000" b="0" i="0" u="none" strike="noStrike" kern="1200" cap="none" spc="0" normalizeH="0" baseline="0" noProof="0" dirty="0">
              <a:ln>
                <a:noFill/>
              </a:ln>
              <a:solidFill>
                <a:srgbClr val="FFFFFF"/>
              </a:solidFill>
              <a:effectLst/>
              <a:uLnTx/>
              <a:uFillTx/>
              <a:latin typeface="Roboto Black" panose="02000000000000000000" pitchFamily="2" charset="0"/>
              <a:ea typeface="Roboto Black" panose="02000000000000000000" pitchFamily="2" charset="0"/>
              <a:cs typeface="Open Sans Light" panose="020B0306030504020204" pitchFamily="34" charset="0"/>
            </a:endParaRPr>
          </a:p>
        </p:txBody>
      </p:sp>
      <p:sp>
        <p:nvSpPr>
          <p:cNvPr id="36" name="Прямоугольник 35"/>
          <p:cNvSpPr/>
          <p:nvPr/>
        </p:nvSpPr>
        <p:spPr>
          <a:xfrm>
            <a:off x="17521084" y="0"/>
            <a:ext cx="766916" cy="10288588"/>
          </a:xfrm>
          <a:prstGeom prst="rect">
            <a:avLst/>
          </a:prstGeom>
          <a:gradFill>
            <a:gsLst>
              <a:gs pos="100000">
                <a:schemeClr val="accent4">
                  <a:alpha val="0"/>
                </a:schemeClr>
              </a:gs>
              <a:gs pos="0">
                <a:schemeClr val="accent4"/>
              </a:gs>
            </a:gsLst>
            <a:lin ang="15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9B164420-701C-4D87-8DDC-ECD5EAF52677}"/>
              </a:ext>
            </a:extLst>
          </p:cNvPr>
          <p:cNvSpPr txBox="1"/>
          <p:nvPr/>
        </p:nvSpPr>
        <p:spPr>
          <a:xfrm>
            <a:off x="2141142" y="2152232"/>
            <a:ext cx="10518790" cy="6463308"/>
          </a:xfrm>
          <a:prstGeom prst="rect">
            <a:avLst/>
          </a:prstGeom>
          <a:noFill/>
        </p:spPr>
        <p:txBody>
          <a:bodyPr wrap="square" rtlCol="0">
            <a:spAutoFit/>
          </a:bodyPr>
          <a:lstStyle/>
          <a:p>
            <a:pPr marL="285750" indent="-285750">
              <a:buFont typeface="Arial" panose="020B0604020202020204" pitchFamily="34" charset="0"/>
              <a:buChar char="•"/>
              <a:defRPr/>
            </a:pPr>
            <a:r>
              <a:rPr lang="en-US" b="1" dirty="0">
                <a:solidFill>
                  <a:srgbClr val="FFFFFF"/>
                </a:solidFill>
                <a:latin typeface="Montserrat ExtraLight" panose="00000300000000000000" pitchFamily="50" charset="0"/>
              </a:rPr>
              <a:t>Data Driven Testing Framework:</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b="0" i="0" u="none" strike="noStrike" kern="1200" cap="none" spc="0" normalizeH="0" baseline="0" noProof="0" dirty="0">
              <a:ln>
                <a:noFill/>
              </a:ln>
              <a:solidFill>
                <a:srgbClr val="FFFFFF"/>
              </a:solidFill>
              <a:effectLst/>
              <a:uLnTx/>
              <a:uFillTx/>
              <a:latin typeface="Montserrat ExtraLight" panose="00000300000000000000" pitchFamily="50" charset="0"/>
              <a:ea typeface="Roboto Light" panose="02000000000000000000" pitchFamily="2" charset="0"/>
              <a:cs typeface="Open Sans Light" panose="020B0306030504020204" pitchFamily="34" charset="0"/>
            </a:endParaRPr>
          </a:p>
          <a:p>
            <a:pPr marR="0" lvl="0" algn="l" defTabSz="914400" rtl="0" eaLnBrk="0" fontAlgn="base" latinLnBrk="0" hangingPunct="0">
              <a:lnSpc>
                <a:spcPct val="100000"/>
              </a:lnSpc>
              <a:spcBef>
                <a:spcPct val="0"/>
              </a:spcBef>
              <a:spcAft>
                <a:spcPct val="0"/>
              </a:spcAft>
              <a:buClrTx/>
              <a:buSzTx/>
              <a:tabLst/>
              <a:defRPr/>
            </a:pPr>
            <a:r>
              <a:rPr kumimoji="0" lang="en-US" b="0" i="0" u="none" strike="noStrike" kern="1200" cap="none" spc="0" normalizeH="0" baseline="0" noProof="0" dirty="0">
                <a:ln>
                  <a:noFill/>
                </a:ln>
                <a:solidFill>
                  <a:srgbClr val="FFFFFF"/>
                </a:solidFill>
                <a:effectLst/>
                <a:uLnTx/>
                <a:uFillTx/>
                <a:latin typeface="Montserrat ExtraLight" panose="00000300000000000000" pitchFamily="50" charset="0"/>
                <a:ea typeface="Roboto Light" panose="02000000000000000000" pitchFamily="2" charset="0"/>
                <a:cs typeface="Open Sans Light" panose="020B0306030504020204" pitchFamily="34" charset="0"/>
              </a:rPr>
              <a:t>In this testing framework, a separate file in a tabular format is used to store both the input and the expected output results. In this framework, a single driver script can execute all the test cases with multiple sets of data.</a:t>
            </a:r>
          </a:p>
          <a:p>
            <a:pPr marR="0" lvl="0" algn="l" defTabSz="914400" rtl="0" eaLnBrk="0" fontAlgn="base" latinLnBrk="0" hangingPunct="0">
              <a:lnSpc>
                <a:spcPct val="100000"/>
              </a:lnSpc>
              <a:spcBef>
                <a:spcPct val="0"/>
              </a:spcBef>
              <a:spcAft>
                <a:spcPct val="0"/>
              </a:spcAft>
              <a:buClrTx/>
              <a:buSzTx/>
              <a:tabLst/>
              <a:defRPr/>
            </a:pPr>
            <a:r>
              <a:rPr kumimoji="0" lang="en-US" b="0" i="0" u="none" strike="noStrike" kern="1200" cap="none" spc="0" normalizeH="0" baseline="0" noProof="0" dirty="0">
                <a:ln>
                  <a:noFill/>
                </a:ln>
                <a:solidFill>
                  <a:srgbClr val="FFFFFF"/>
                </a:solidFill>
                <a:effectLst/>
                <a:uLnTx/>
                <a:uFillTx/>
                <a:latin typeface="Montserrat ExtraLight" panose="00000300000000000000" pitchFamily="50" charset="0"/>
                <a:ea typeface="Roboto Light" panose="02000000000000000000" pitchFamily="2" charset="0"/>
                <a:cs typeface="Open Sans Light" panose="020B0306030504020204" pitchFamily="34" charset="0"/>
              </a:rPr>
              <a:t>This driver script contains navigation that spreads through the program which covers both reading of data files and logging of test status information.</a:t>
            </a:r>
          </a:p>
          <a:p>
            <a:pPr marR="0" lvl="0" algn="l" defTabSz="914400" rtl="0" eaLnBrk="0" fontAlgn="base" latinLnBrk="0" hangingPunct="0">
              <a:lnSpc>
                <a:spcPct val="100000"/>
              </a:lnSpc>
              <a:spcBef>
                <a:spcPct val="0"/>
              </a:spcBef>
              <a:spcAft>
                <a:spcPct val="0"/>
              </a:spcAft>
              <a:buClrTx/>
              <a:buSzTx/>
              <a:tabLst/>
              <a:defRPr/>
            </a:pPr>
            <a:endParaRPr lang="en-US" dirty="0">
              <a:solidFill>
                <a:srgbClr val="FFFFFF"/>
              </a:solidFill>
              <a:latin typeface="Montserrat ExtraLight" panose="00000300000000000000" pitchFamily="50" charset="0"/>
              <a:ea typeface="Roboto Light" panose="02000000000000000000" pitchFamily="2" charset="0"/>
              <a:cs typeface="Open Sans Light" panose="020B0306030504020204" pitchFamily="34" charset="0"/>
            </a:endParaRPr>
          </a:p>
          <a:p>
            <a:pPr marR="0" lvl="0" algn="l" defTabSz="914400" rtl="0" eaLnBrk="0" fontAlgn="base" latinLnBrk="0" hangingPunct="0">
              <a:lnSpc>
                <a:spcPct val="100000"/>
              </a:lnSpc>
              <a:spcBef>
                <a:spcPct val="0"/>
              </a:spcBef>
              <a:spcAft>
                <a:spcPct val="0"/>
              </a:spcAft>
              <a:buClrTx/>
              <a:buSzTx/>
              <a:tabLst/>
              <a:defRPr/>
            </a:pPr>
            <a:endParaRPr kumimoji="0" lang="en-US" b="0" i="0" u="none" strike="noStrike" kern="1200" cap="none" spc="0" normalizeH="0" baseline="0" noProof="0" dirty="0">
              <a:ln>
                <a:noFill/>
              </a:ln>
              <a:solidFill>
                <a:srgbClr val="FFFFFF"/>
              </a:solidFill>
              <a:effectLst/>
              <a:uLnTx/>
              <a:uFillTx/>
              <a:latin typeface="Montserrat ExtraLight" panose="00000300000000000000" pitchFamily="50" charset="0"/>
              <a:ea typeface="Roboto Light" panose="02000000000000000000" pitchFamily="2" charset="0"/>
              <a:cs typeface="Open Sans Light" panose="020B0306030504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b="1" i="0" u="none" strike="noStrike" kern="1200" cap="none" spc="0" normalizeH="0" baseline="0" noProof="0" dirty="0">
                <a:ln>
                  <a:noFill/>
                </a:ln>
                <a:solidFill>
                  <a:srgbClr val="FFFFFF"/>
                </a:solidFill>
                <a:effectLst/>
                <a:uLnTx/>
                <a:uFillTx/>
                <a:latin typeface="Roboto Light" panose="02000000000000000000" pitchFamily="2" charset="0"/>
                <a:ea typeface="Roboto Light" panose="02000000000000000000" pitchFamily="2" charset="0"/>
                <a:cs typeface="Open Sans Light" panose="020B0306030504020204" pitchFamily="34" charset="0"/>
              </a:rPr>
              <a:t>Behavior Driven Development Framework (BDD):</a:t>
            </a:r>
          </a:p>
          <a:p>
            <a:pPr marR="0" lvl="0" algn="l" defTabSz="914400" rtl="0" eaLnBrk="0" fontAlgn="base" latinLnBrk="0" hangingPunct="0">
              <a:lnSpc>
                <a:spcPct val="100000"/>
              </a:lnSpc>
              <a:spcBef>
                <a:spcPct val="0"/>
              </a:spcBef>
              <a:spcAft>
                <a:spcPct val="0"/>
              </a:spcAft>
              <a:buClrTx/>
              <a:buSzTx/>
              <a:tabLst/>
              <a:defRPr/>
            </a:pPr>
            <a:endParaRPr lang="en-US" dirty="0">
              <a:solidFill>
                <a:srgbClr val="FFFFFF"/>
              </a:solidFill>
              <a:latin typeface="Roboto Light" panose="02000000000000000000" pitchFamily="2" charset="0"/>
              <a:ea typeface="Roboto Light" panose="02000000000000000000" pitchFamily="2" charset="0"/>
              <a:cs typeface="Open Sans Light" panose="020B0306030504020204" pitchFamily="34" charset="0"/>
            </a:endParaRPr>
          </a:p>
          <a:p>
            <a:pPr marR="0" lvl="0" algn="l" defTabSz="914400" rtl="0" eaLnBrk="0" fontAlgn="base" latinLnBrk="0" hangingPunct="0">
              <a:lnSpc>
                <a:spcPct val="100000"/>
              </a:lnSpc>
              <a:spcBef>
                <a:spcPct val="0"/>
              </a:spcBef>
              <a:spcAft>
                <a:spcPct val="0"/>
              </a:spcAft>
              <a:buClrTx/>
              <a:buSzTx/>
              <a:tabLst/>
              <a:defRPr/>
            </a:pPr>
            <a:r>
              <a:rPr kumimoji="0" lang="en-US" i="0" u="none" strike="noStrike" kern="1200" cap="none" spc="0" normalizeH="0" baseline="0" noProof="0" dirty="0">
                <a:ln>
                  <a:noFill/>
                </a:ln>
                <a:solidFill>
                  <a:srgbClr val="FFFFFF"/>
                </a:solidFill>
                <a:effectLst/>
                <a:uLnTx/>
                <a:uFillTx/>
                <a:latin typeface="Roboto Light" panose="02000000000000000000" pitchFamily="2" charset="0"/>
                <a:ea typeface="Roboto Light" panose="02000000000000000000" pitchFamily="2" charset="0"/>
                <a:cs typeface="Open Sans Light" panose="020B0306030504020204" pitchFamily="34" charset="0"/>
              </a:rPr>
              <a:t>This has been derived from the TDD approach and in this method tests are more focused and are based on the system behavior. In this approach, the testers can create test cases in simple English language. This simple English language helps even the non-technical people to easily analyze and understand the tests.</a:t>
            </a:r>
          </a:p>
          <a:p>
            <a:pPr marR="0" lvl="0" algn="l" defTabSz="914400" rtl="0" eaLnBrk="0" fontAlgn="base" latinLnBrk="0" hangingPunct="0">
              <a:lnSpc>
                <a:spcPct val="100000"/>
              </a:lnSpc>
              <a:spcBef>
                <a:spcPct val="0"/>
              </a:spcBef>
              <a:spcAft>
                <a:spcPct val="0"/>
              </a:spcAft>
              <a:buClrTx/>
              <a:buSzTx/>
              <a:tabLst/>
              <a:defRPr/>
            </a:pPr>
            <a:endParaRPr lang="en-US" dirty="0">
              <a:solidFill>
                <a:srgbClr val="FFFFFF"/>
              </a:solidFill>
              <a:latin typeface="Roboto Light" panose="02000000000000000000" pitchFamily="2" charset="0"/>
              <a:ea typeface="Roboto Light" panose="02000000000000000000" pitchFamily="2" charset="0"/>
              <a:cs typeface="Open Sans Light" panose="020B0306030504020204" pitchFamily="34" charset="0"/>
            </a:endParaRPr>
          </a:p>
          <a:p>
            <a:pPr marR="0" lvl="0" algn="l" defTabSz="914400" rtl="0" eaLnBrk="0" fontAlgn="base" latinLnBrk="0" hangingPunct="0">
              <a:lnSpc>
                <a:spcPct val="100000"/>
              </a:lnSpc>
              <a:spcBef>
                <a:spcPct val="0"/>
              </a:spcBef>
              <a:spcAft>
                <a:spcPct val="0"/>
              </a:spcAft>
              <a:buClrTx/>
              <a:buSzTx/>
              <a:tabLst/>
              <a:defRPr/>
            </a:pPr>
            <a:endParaRPr kumimoji="0" lang="en-US" i="0" u="none" strike="noStrike" kern="1200" cap="none" spc="0" normalizeH="0" baseline="0" noProof="0" dirty="0">
              <a:ln>
                <a:noFill/>
              </a:ln>
              <a:solidFill>
                <a:srgbClr val="FFFFFF"/>
              </a:solidFill>
              <a:effectLst/>
              <a:uLnTx/>
              <a:uFillTx/>
              <a:latin typeface="Roboto Light" panose="02000000000000000000" pitchFamily="2" charset="0"/>
              <a:ea typeface="Roboto Light" panose="02000000000000000000" pitchFamily="2" charset="0"/>
              <a:cs typeface="Open Sans Light" panose="020B0306030504020204" pitchFamily="34" charset="0"/>
            </a:endParaRPr>
          </a:p>
          <a:p>
            <a:pPr marR="0" lvl="0" algn="l" defTabSz="914400" rtl="0" eaLnBrk="0" fontAlgn="base" latinLnBrk="0" hangingPunct="0">
              <a:lnSpc>
                <a:spcPct val="100000"/>
              </a:lnSpc>
              <a:spcBef>
                <a:spcPct val="0"/>
              </a:spcBef>
              <a:spcAft>
                <a:spcPct val="0"/>
              </a:spcAft>
              <a:buClrTx/>
              <a:buSzTx/>
              <a:tabLst/>
              <a:defRPr/>
            </a:pPr>
            <a:endParaRPr lang="en-US" dirty="0">
              <a:solidFill>
                <a:srgbClr val="FFFFFF"/>
              </a:solidFill>
              <a:latin typeface="Roboto Light" panose="02000000000000000000" pitchFamily="2" charset="0"/>
              <a:ea typeface="Roboto Light" panose="02000000000000000000" pitchFamily="2" charset="0"/>
              <a:cs typeface="Open Sans Light" panose="020B0306030504020204" pitchFamily="34" charset="0"/>
            </a:endParaRPr>
          </a:p>
          <a:p>
            <a:pPr marR="0" lvl="0" algn="l" defTabSz="914400" rtl="0" eaLnBrk="0" fontAlgn="base" latinLnBrk="0" hangingPunct="0">
              <a:lnSpc>
                <a:spcPct val="100000"/>
              </a:lnSpc>
              <a:spcBef>
                <a:spcPct val="0"/>
              </a:spcBef>
              <a:spcAft>
                <a:spcPct val="0"/>
              </a:spcAft>
              <a:buClrTx/>
              <a:buSzTx/>
              <a:tabLst/>
              <a:defRPr/>
            </a:pPr>
            <a:r>
              <a:rPr kumimoji="0" lang="en-US" i="0" u="none" strike="noStrike" kern="1200" cap="none" spc="0" normalizeH="0" baseline="0" noProof="0" dirty="0">
                <a:ln>
                  <a:noFill/>
                </a:ln>
                <a:solidFill>
                  <a:srgbClr val="FFFFFF"/>
                </a:solidFill>
                <a:effectLst/>
                <a:uLnTx/>
                <a:uFillTx/>
                <a:latin typeface="Roboto Light" panose="02000000000000000000" pitchFamily="2" charset="0"/>
                <a:ea typeface="Roboto Light" panose="02000000000000000000" pitchFamily="2" charset="0"/>
                <a:cs typeface="Open Sans Light" panose="020B0306030504020204" pitchFamily="34" charset="0"/>
              </a:rPr>
              <a:t>There are many types of Test Automation Frameworks but for this course we just cover once are popular in market, below are some other types of frameworks: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i="0" u="none" strike="noStrike" kern="1200" cap="none" spc="0" normalizeH="0" baseline="0" noProof="0" dirty="0">
                <a:ln>
                  <a:noFill/>
                </a:ln>
                <a:solidFill>
                  <a:srgbClr val="FFFFFF"/>
                </a:solidFill>
                <a:effectLst/>
                <a:uLnTx/>
                <a:uFillTx/>
                <a:latin typeface="Roboto Light" panose="02000000000000000000" pitchFamily="2" charset="0"/>
                <a:ea typeface="Roboto Light" panose="02000000000000000000" pitchFamily="2" charset="0"/>
                <a:cs typeface="Open Sans Light" panose="020B0306030504020204" pitchFamily="34" charset="0"/>
              </a:rPr>
              <a:t>Linear Scripting Framework:</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i="0" u="none" strike="noStrike" kern="1200" cap="none" spc="0" normalizeH="0" baseline="0" noProof="0" dirty="0">
                <a:ln>
                  <a:noFill/>
                </a:ln>
                <a:solidFill>
                  <a:srgbClr val="FFFFFF"/>
                </a:solidFill>
                <a:effectLst/>
                <a:uLnTx/>
                <a:uFillTx/>
                <a:latin typeface="Roboto Light" panose="02000000000000000000" pitchFamily="2" charset="0"/>
                <a:ea typeface="Roboto Light" panose="02000000000000000000" pitchFamily="2" charset="0"/>
                <a:cs typeface="Open Sans Light" panose="020B0306030504020204" pitchFamily="34" charset="0"/>
              </a:rPr>
              <a:t>Modular Testing Framework:</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i="0" u="none" strike="noStrike" kern="1200" cap="none" spc="0" normalizeH="0" baseline="0" noProof="0" dirty="0">
                <a:ln>
                  <a:noFill/>
                </a:ln>
                <a:solidFill>
                  <a:srgbClr val="FFFFFF"/>
                </a:solidFill>
                <a:effectLst/>
                <a:uLnTx/>
                <a:uFillTx/>
                <a:latin typeface="Roboto Light" panose="02000000000000000000" pitchFamily="2" charset="0"/>
                <a:ea typeface="Roboto Light" panose="02000000000000000000" pitchFamily="2" charset="0"/>
                <a:cs typeface="Open Sans Light" panose="020B0306030504020204" pitchFamily="34" charset="0"/>
              </a:rPr>
              <a:t>Keyword Driven Testing Framework:</a:t>
            </a:r>
          </a:p>
          <a:p>
            <a:pPr marR="0" lvl="0" algn="l" defTabSz="914400" rtl="0" eaLnBrk="0" fontAlgn="base" latinLnBrk="0" hangingPunct="0">
              <a:lnSpc>
                <a:spcPct val="100000"/>
              </a:lnSpc>
              <a:spcBef>
                <a:spcPct val="0"/>
              </a:spcBef>
              <a:spcAft>
                <a:spcPct val="0"/>
              </a:spcAft>
              <a:buClrTx/>
              <a:buSzTx/>
              <a:tabLst/>
              <a:defRPr/>
            </a:pPr>
            <a:endParaRPr kumimoji="0" lang="ru-RU" i="0" u="none" strike="noStrike" kern="1200" cap="none" spc="0" normalizeH="0" baseline="0" noProof="0" dirty="0">
              <a:ln>
                <a:noFill/>
              </a:ln>
              <a:solidFill>
                <a:srgbClr val="FFFFFF"/>
              </a:solidFill>
              <a:effectLst/>
              <a:uLnTx/>
              <a:uFillTx/>
              <a:latin typeface="Roboto Light" panose="02000000000000000000" pitchFamily="2" charset="0"/>
              <a:ea typeface="Roboto Light" panose="02000000000000000000" pitchFamily="2" charset="0"/>
              <a:cs typeface="Open Sans Light" panose="020B0306030504020204" pitchFamily="34" charset="0"/>
            </a:endParaRPr>
          </a:p>
        </p:txBody>
      </p:sp>
      <p:pic>
        <p:nvPicPr>
          <p:cNvPr id="18" name="Picture 17">
            <a:extLst>
              <a:ext uri="{FF2B5EF4-FFF2-40B4-BE49-F238E27FC236}">
                <a16:creationId xmlns:a16="http://schemas.microsoft.com/office/drawing/2014/main" id="{DA6C7C0E-4E6A-4CD3-A8D9-F8F312858FC4}"/>
              </a:ext>
            </a:extLst>
          </p:cNvPr>
          <p:cNvPicPr>
            <a:picLocks noChangeAspect="1"/>
          </p:cNvPicPr>
          <p:nvPr/>
        </p:nvPicPr>
        <p:blipFill rotWithShape="1">
          <a:blip r:embed="rId3">
            <a:extLst>
              <a:ext uri="{28A0092B-C50C-407E-A947-70E740481C1C}">
                <a14:useLocalDpi xmlns:a14="http://schemas.microsoft.com/office/drawing/2010/main" val="0"/>
              </a:ext>
            </a:extLst>
          </a:blip>
          <a:srcRect t="12936" b="44930"/>
          <a:stretch/>
        </p:blipFill>
        <p:spPr>
          <a:xfrm>
            <a:off x="13288990" y="3000776"/>
            <a:ext cx="3705742" cy="5035641"/>
          </a:xfrm>
          <a:prstGeom prst="rect">
            <a:avLst/>
          </a:prstGeom>
        </p:spPr>
      </p:pic>
    </p:spTree>
    <p:extLst>
      <p:ext uri="{BB962C8B-B14F-4D97-AF65-F5344CB8AC3E}">
        <p14:creationId xmlns:p14="http://schemas.microsoft.com/office/powerpoint/2010/main" val="1870647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Прямоугольник 44"/>
          <p:cNvSpPr/>
          <p:nvPr/>
        </p:nvSpPr>
        <p:spPr>
          <a:xfrm>
            <a:off x="0" y="0"/>
            <a:ext cx="18288000" cy="10288588"/>
          </a:xfrm>
          <a:prstGeom prst="rect">
            <a:avLst/>
          </a:prstGeom>
          <a:solidFill>
            <a:srgbClr val="232B36">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36" name="Прямоугольник 35"/>
          <p:cNvSpPr/>
          <p:nvPr/>
        </p:nvSpPr>
        <p:spPr>
          <a:xfrm>
            <a:off x="17521084" y="0"/>
            <a:ext cx="766916" cy="10288588"/>
          </a:xfrm>
          <a:prstGeom prst="rect">
            <a:avLst/>
          </a:prstGeom>
          <a:gradFill>
            <a:gsLst>
              <a:gs pos="100000">
                <a:schemeClr val="accent4">
                  <a:alpha val="0"/>
                </a:schemeClr>
              </a:gs>
              <a:gs pos="0">
                <a:schemeClr val="accent4"/>
              </a:gs>
            </a:gsLst>
            <a:lin ang="15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9B164420-701C-4D87-8DDC-ECD5EAF52677}"/>
              </a:ext>
            </a:extLst>
          </p:cNvPr>
          <p:cNvSpPr txBox="1"/>
          <p:nvPr/>
        </p:nvSpPr>
        <p:spPr>
          <a:xfrm>
            <a:off x="1407046" y="3772832"/>
            <a:ext cx="12605168" cy="4647426"/>
          </a:xfrm>
          <a:prstGeom prst="rect">
            <a:avLst/>
          </a:prstGeom>
          <a:noFill/>
        </p:spPr>
        <p:txBody>
          <a:bodyPr wrap="square" rtlCol="0">
            <a:spAutoFit/>
          </a:bodyPr>
          <a:lstStyle/>
          <a:p>
            <a:pPr marL="285750" indent="-285750">
              <a:buFont typeface="Arial" panose="020B0604020202020204" pitchFamily="34" charset="0"/>
              <a:buChar char="•"/>
              <a:defRPr/>
            </a:pPr>
            <a:r>
              <a:rPr lang="en-US" sz="2800" b="1" dirty="0">
                <a:solidFill>
                  <a:srgbClr val="FFFFFF"/>
                </a:solidFill>
                <a:latin typeface="Montserrat ExtraLight" panose="00000300000000000000" pitchFamily="50" charset="0"/>
              </a:rPr>
              <a:t>What is BDD?</a:t>
            </a:r>
          </a:p>
          <a:p>
            <a:pPr marL="285750" indent="-285750">
              <a:buFont typeface="Arial" panose="020B0604020202020204" pitchFamily="34" charset="0"/>
              <a:buChar char="•"/>
              <a:defRPr/>
            </a:pPr>
            <a:r>
              <a:rPr lang="en-US" dirty="0">
                <a:solidFill>
                  <a:srgbClr val="FFFFFF"/>
                </a:solidFill>
                <a:latin typeface="Montserrat ExtraLight" panose="00000300000000000000" pitchFamily="50" charset="0"/>
              </a:rPr>
              <a:t>BDD is a way for software teams to work that closes the gap between business people and technical people</a:t>
            </a:r>
          </a:p>
          <a:p>
            <a:pPr marL="285750" indent="-285750">
              <a:buFont typeface="Arial" panose="020B0604020202020204" pitchFamily="34" charset="0"/>
              <a:buChar char="•"/>
              <a:defRPr/>
            </a:pPr>
            <a:endParaRPr lang="en-US" dirty="0">
              <a:solidFill>
                <a:srgbClr val="FFFFFF"/>
              </a:solidFill>
              <a:latin typeface="Montserrat ExtraLight" panose="00000300000000000000" pitchFamily="50" charset="0"/>
            </a:endParaRPr>
          </a:p>
          <a:p>
            <a:pPr marL="285750" indent="-285750">
              <a:buFont typeface="Arial" panose="020B0604020202020204" pitchFamily="34" charset="0"/>
              <a:buChar char="•"/>
              <a:defRPr/>
            </a:pPr>
            <a:endParaRPr lang="en-US" dirty="0">
              <a:solidFill>
                <a:srgbClr val="FFFFFF"/>
              </a:solidFill>
              <a:latin typeface="Montserrat ExtraLight" panose="00000300000000000000" pitchFamily="50" charset="0"/>
            </a:endParaRPr>
          </a:p>
          <a:p>
            <a:pPr>
              <a:defRPr/>
            </a:pPr>
            <a:endParaRPr lang="en-US" dirty="0">
              <a:solidFill>
                <a:srgbClr val="FFFFFF"/>
              </a:solidFill>
              <a:latin typeface="Montserrat ExtraLight" panose="00000300000000000000" pitchFamily="50" charset="0"/>
            </a:endParaRPr>
          </a:p>
          <a:p>
            <a:pPr>
              <a:defRPr/>
            </a:pPr>
            <a:r>
              <a:rPr lang="en-US" sz="2800" dirty="0">
                <a:solidFill>
                  <a:srgbClr val="FFFFFF"/>
                </a:solidFill>
                <a:latin typeface="Montserrat ExtraLight" panose="00000300000000000000" pitchFamily="50" charset="0"/>
              </a:rPr>
              <a:t>What is Cucumber?</a:t>
            </a:r>
          </a:p>
          <a:p>
            <a:pPr marL="457200" indent="-457200">
              <a:buFont typeface="Arial" panose="020B0604020202020204" pitchFamily="34" charset="0"/>
              <a:buChar char="•"/>
              <a:defRPr/>
            </a:pPr>
            <a:r>
              <a:rPr lang="en-US" sz="2800" dirty="0">
                <a:solidFill>
                  <a:srgbClr val="FFFFFF"/>
                </a:solidFill>
                <a:latin typeface="Montserrat ExtraLight" panose="00000300000000000000" pitchFamily="50" charset="0"/>
              </a:rPr>
              <a:t>Cucumber is a testing tool that supports Behavior Driven Development (BDD). It offers a way to write tests that anybody can understand, regardless of their technical knowledge. In BDD, users (business analysts, product owners) first write scenarios or acceptance tests that describe the behavior of the system from the customer's perspective, for review and sign-off by the product owners before developers write their codes</a:t>
            </a:r>
          </a:p>
        </p:txBody>
      </p:sp>
      <p:pic>
        <p:nvPicPr>
          <p:cNvPr id="4" name="Picture 3">
            <a:extLst>
              <a:ext uri="{FF2B5EF4-FFF2-40B4-BE49-F238E27FC236}">
                <a16:creationId xmlns:a16="http://schemas.microsoft.com/office/drawing/2014/main" id="{2A82360F-A6AD-47A1-BE02-31B5B5393E2E}"/>
              </a:ext>
            </a:extLst>
          </p:cNvPr>
          <p:cNvPicPr>
            <a:picLocks noChangeAspect="1"/>
          </p:cNvPicPr>
          <p:nvPr/>
        </p:nvPicPr>
        <p:blipFill rotWithShape="1">
          <a:blip r:embed="rId3">
            <a:extLst>
              <a:ext uri="{28A0092B-C50C-407E-A947-70E740481C1C}">
                <a14:useLocalDpi xmlns:a14="http://schemas.microsoft.com/office/drawing/2010/main" val="0"/>
              </a:ext>
            </a:extLst>
          </a:blip>
          <a:srcRect l="1600"/>
          <a:stretch/>
        </p:blipFill>
        <p:spPr>
          <a:xfrm>
            <a:off x="0" y="0"/>
            <a:ext cx="16468380" cy="2235433"/>
          </a:xfrm>
          <a:prstGeom prst="rect">
            <a:avLst/>
          </a:prstGeom>
        </p:spPr>
      </p:pic>
      <p:pic>
        <p:nvPicPr>
          <p:cNvPr id="1026" name="Picture 2" descr="Cucumber Logo PNG Transparent – Brands Logos">
            <a:extLst>
              <a:ext uri="{FF2B5EF4-FFF2-40B4-BE49-F238E27FC236}">
                <a16:creationId xmlns:a16="http://schemas.microsoft.com/office/drawing/2014/main" id="{B7727B16-F3A1-49BC-A326-1CE0F619E66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715453" y="4264151"/>
            <a:ext cx="2102391" cy="2422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932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Прямоугольник 44"/>
          <p:cNvSpPr/>
          <p:nvPr/>
        </p:nvSpPr>
        <p:spPr>
          <a:xfrm>
            <a:off x="0" y="0"/>
            <a:ext cx="18288000" cy="10288588"/>
          </a:xfrm>
          <a:prstGeom prst="rect">
            <a:avLst/>
          </a:prstGeom>
          <a:solidFill>
            <a:srgbClr val="232B36">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36" name="Прямоугольник 35"/>
          <p:cNvSpPr/>
          <p:nvPr/>
        </p:nvSpPr>
        <p:spPr>
          <a:xfrm>
            <a:off x="17521084" y="0"/>
            <a:ext cx="766916" cy="10288588"/>
          </a:xfrm>
          <a:prstGeom prst="rect">
            <a:avLst/>
          </a:prstGeom>
          <a:gradFill>
            <a:gsLst>
              <a:gs pos="100000">
                <a:schemeClr val="accent4">
                  <a:alpha val="0"/>
                </a:schemeClr>
              </a:gs>
              <a:gs pos="0">
                <a:schemeClr val="accent4"/>
              </a:gs>
            </a:gsLst>
            <a:lin ang="15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9B164420-701C-4D87-8DDC-ECD5EAF52677}"/>
              </a:ext>
            </a:extLst>
          </p:cNvPr>
          <p:cNvSpPr txBox="1"/>
          <p:nvPr/>
        </p:nvSpPr>
        <p:spPr>
          <a:xfrm>
            <a:off x="737345" y="2626613"/>
            <a:ext cx="12605168" cy="1815882"/>
          </a:xfrm>
          <a:prstGeom prst="rect">
            <a:avLst/>
          </a:prstGeom>
          <a:noFill/>
        </p:spPr>
        <p:txBody>
          <a:bodyPr wrap="square" rtlCol="0">
            <a:spAutoFit/>
          </a:bodyPr>
          <a:lstStyle/>
          <a:p>
            <a:pPr marL="285750" indent="-285750">
              <a:buFont typeface="Arial" panose="020B0604020202020204" pitchFamily="34" charset="0"/>
              <a:buChar char="•"/>
              <a:defRPr/>
            </a:pPr>
            <a:r>
              <a:rPr lang="en-US" sz="2800" b="1" dirty="0">
                <a:solidFill>
                  <a:srgbClr val="FFFFFF"/>
                </a:solidFill>
                <a:latin typeface="Montserrat ExtraLight" panose="00000300000000000000" pitchFamily="50" charset="0"/>
              </a:rPr>
              <a:t>Cucumber Main Components: </a:t>
            </a:r>
          </a:p>
          <a:p>
            <a:pPr marL="973367" lvl="1" indent="-285750">
              <a:buFont typeface="Arial" panose="020B0604020202020204" pitchFamily="34" charset="0"/>
              <a:buChar char="•"/>
              <a:defRPr/>
            </a:pPr>
            <a:r>
              <a:rPr lang="en-US" sz="2800" dirty="0">
                <a:solidFill>
                  <a:srgbClr val="FFFFFF"/>
                </a:solidFill>
                <a:latin typeface="Montserrat ExtraLight" panose="00000300000000000000" pitchFamily="50" charset="0"/>
              </a:rPr>
              <a:t>Feature File </a:t>
            </a:r>
          </a:p>
          <a:p>
            <a:pPr marL="973367" lvl="1" indent="-285750">
              <a:buFont typeface="Arial" panose="020B0604020202020204" pitchFamily="34" charset="0"/>
              <a:buChar char="•"/>
              <a:defRPr/>
            </a:pPr>
            <a:r>
              <a:rPr lang="en-US" sz="2800" dirty="0">
                <a:solidFill>
                  <a:srgbClr val="FFFFFF"/>
                </a:solidFill>
                <a:latin typeface="Montserrat ExtraLight" panose="00000300000000000000" pitchFamily="50" charset="0"/>
              </a:rPr>
              <a:t>Step Definitions Class</a:t>
            </a:r>
          </a:p>
          <a:p>
            <a:pPr marL="973367" lvl="1" indent="-285750">
              <a:buFont typeface="Arial" panose="020B0604020202020204" pitchFamily="34" charset="0"/>
              <a:buChar char="•"/>
              <a:defRPr/>
            </a:pPr>
            <a:r>
              <a:rPr lang="en-US" sz="2800" dirty="0">
                <a:solidFill>
                  <a:srgbClr val="FFFFFF"/>
                </a:solidFill>
                <a:latin typeface="Montserrat ExtraLight" panose="00000300000000000000" pitchFamily="50" charset="0"/>
              </a:rPr>
              <a:t>Test Runner </a:t>
            </a:r>
          </a:p>
        </p:txBody>
      </p:sp>
      <p:pic>
        <p:nvPicPr>
          <p:cNvPr id="4" name="Picture 3">
            <a:extLst>
              <a:ext uri="{FF2B5EF4-FFF2-40B4-BE49-F238E27FC236}">
                <a16:creationId xmlns:a16="http://schemas.microsoft.com/office/drawing/2014/main" id="{2A82360F-A6AD-47A1-BE02-31B5B5393E2E}"/>
              </a:ext>
            </a:extLst>
          </p:cNvPr>
          <p:cNvPicPr>
            <a:picLocks noChangeAspect="1"/>
          </p:cNvPicPr>
          <p:nvPr/>
        </p:nvPicPr>
        <p:blipFill rotWithShape="1">
          <a:blip r:embed="rId3">
            <a:extLst>
              <a:ext uri="{28A0092B-C50C-407E-A947-70E740481C1C}">
                <a14:useLocalDpi xmlns:a14="http://schemas.microsoft.com/office/drawing/2010/main" val="0"/>
              </a:ext>
            </a:extLst>
          </a:blip>
          <a:srcRect l="1600"/>
          <a:stretch/>
        </p:blipFill>
        <p:spPr>
          <a:xfrm>
            <a:off x="0" y="0"/>
            <a:ext cx="16468380" cy="2235433"/>
          </a:xfrm>
          <a:prstGeom prst="rect">
            <a:avLst/>
          </a:prstGeom>
        </p:spPr>
      </p:pic>
      <p:pic>
        <p:nvPicPr>
          <p:cNvPr id="3" name="Picture 2">
            <a:extLst>
              <a:ext uri="{FF2B5EF4-FFF2-40B4-BE49-F238E27FC236}">
                <a16:creationId xmlns:a16="http://schemas.microsoft.com/office/drawing/2014/main" id="{5F925370-75AA-4324-8ACB-4EF2399793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494" y="4779309"/>
            <a:ext cx="7109135" cy="5509279"/>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73617FEB-6FBE-44FF-A233-B671578493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34190" y="2235433"/>
            <a:ext cx="6410252" cy="3742342"/>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068743CA-47ED-4C25-9186-D793CA5BF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37388" y="6143807"/>
            <a:ext cx="6410251" cy="40805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9104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Прямоугольник 44"/>
          <p:cNvSpPr/>
          <p:nvPr/>
        </p:nvSpPr>
        <p:spPr>
          <a:xfrm>
            <a:off x="0" y="0"/>
            <a:ext cx="18288000" cy="10288588"/>
          </a:xfrm>
          <a:prstGeom prst="rect">
            <a:avLst/>
          </a:prstGeom>
          <a:solidFill>
            <a:srgbClr val="232B36">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2" name="Прямоугольник 1"/>
          <p:cNvSpPr/>
          <p:nvPr/>
        </p:nvSpPr>
        <p:spPr>
          <a:xfrm>
            <a:off x="942665" y="2001584"/>
            <a:ext cx="17235296" cy="8267700"/>
          </a:xfrm>
          <a:prstGeom prst="rect">
            <a:avLst/>
          </a:prstGeom>
          <a:gradFill>
            <a:gsLst>
              <a:gs pos="100000">
                <a:schemeClr val="accent4">
                  <a:alpha val="0"/>
                </a:schemeClr>
              </a:gs>
              <a:gs pos="0">
                <a:schemeClr val="accent4"/>
              </a:gs>
            </a:gsLst>
            <a:lin ang="3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23" name="TextBox 22"/>
          <p:cNvSpPr txBox="1"/>
          <p:nvPr/>
        </p:nvSpPr>
        <p:spPr>
          <a:xfrm>
            <a:off x="1052704" y="2686383"/>
            <a:ext cx="7076599" cy="1200329"/>
          </a:xfrm>
          <a:prstGeom prst="rect">
            <a:avLst/>
          </a:prstGeom>
          <a:noFill/>
        </p:spPr>
        <p:txBody>
          <a:bodyPr wrap="square" rtlCol="0">
            <a:spAutoFit/>
          </a:bodyPr>
          <a:lstStyle/>
          <a:p>
            <a:pPr>
              <a:defRPr/>
            </a:pPr>
            <a:r>
              <a:rPr lang="en-US" sz="7200" dirty="0">
                <a:solidFill>
                  <a:srgbClr val="FFFFFF"/>
                </a:solidFill>
                <a:latin typeface="Montserrat ExtraLight" panose="00000300000000000000" pitchFamily="50" charset="0"/>
              </a:rPr>
              <a:t>Feature File </a:t>
            </a:r>
            <a:r>
              <a:rPr kumimoji="0" lang="en-US" sz="7000" b="0" i="0" u="none" strike="noStrike" kern="1200" cap="none" spc="0" normalizeH="0" baseline="0" noProof="0" dirty="0">
                <a:ln>
                  <a:noFill/>
                </a:ln>
                <a:solidFill>
                  <a:srgbClr val="FFFFFF"/>
                </a:solidFill>
                <a:effectLst/>
                <a:uLnTx/>
                <a:uFillTx/>
                <a:latin typeface="Montserrat ExtraBold" panose="00000900000000000000" pitchFamily="50" charset="0"/>
                <a:ea typeface="Roboto Black" panose="02000000000000000000" pitchFamily="2" charset="0"/>
                <a:cs typeface="Open Sans Light" panose="020B0306030504020204" pitchFamily="34" charset="0"/>
              </a:rPr>
              <a:t> </a:t>
            </a:r>
            <a:endParaRPr kumimoji="0" lang="ru-RU" sz="7000" b="0" i="0" u="none" strike="noStrike" kern="1200" cap="none" spc="0" normalizeH="0" baseline="0" noProof="0" dirty="0">
              <a:ln>
                <a:noFill/>
              </a:ln>
              <a:solidFill>
                <a:srgbClr val="FFFFFF"/>
              </a:solidFill>
              <a:effectLst/>
              <a:uLnTx/>
              <a:uFillTx/>
              <a:latin typeface="Roboto Black" panose="02000000000000000000" pitchFamily="2" charset="0"/>
              <a:ea typeface="Roboto Black" panose="02000000000000000000" pitchFamily="2" charset="0"/>
              <a:cs typeface="Open Sans Light" panose="020B0306030504020204" pitchFamily="34" charset="0"/>
            </a:endParaRPr>
          </a:p>
        </p:txBody>
      </p:sp>
      <p:sp>
        <p:nvSpPr>
          <p:cNvPr id="36" name="Прямоугольник 35"/>
          <p:cNvSpPr/>
          <p:nvPr/>
        </p:nvSpPr>
        <p:spPr>
          <a:xfrm>
            <a:off x="17521084" y="0"/>
            <a:ext cx="766916" cy="10288588"/>
          </a:xfrm>
          <a:prstGeom prst="rect">
            <a:avLst/>
          </a:prstGeom>
          <a:gradFill>
            <a:gsLst>
              <a:gs pos="100000">
                <a:schemeClr val="accent4">
                  <a:alpha val="0"/>
                </a:schemeClr>
              </a:gs>
              <a:gs pos="0">
                <a:schemeClr val="accent4"/>
              </a:gs>
            </a:gsLst>
            <a:lin ang="15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938DB0C7-E2CA-4813-87EB-97A78F41FD9F}"/>
              </a:ext>
            </a:extLst>
          </p:cNvPr>
          <p:cNvSpPr txBox="1"/>
          <p:nvPr/>
        </p:nvSpPr>
        <p:spPr>
          <a:xfrm>
            <a:off x="1052704" y="4337662"/>
            <a:ext cx="15644583" cy="5693866"/>
          </a:xfrm>
          <a:prstGeom prst="rect">
            <a:avLst/>
          </a:prstGeom>
          <a:noFill/>
        </p:spPr>
        <p:txBody>
          <a:bodyPr wrap="square" rtlCol="0">
            <a:spAutoFit/>
          </a:bodyPr>
          <a:lstStyle/>
          <a:p>
            <a:pPr marL="285750" indent="-285750">
              <a:buFont typeface="Arial" panose="020B0604020202020204" pitchFamily="34" charset="0"/>
              <a:buChar char="•"/>
              <a:defRPr/>
            </a:pPr>
            <a:r>
              <a:rPr lang="en-US" sz="2800" dirty="0">
                <a:solidFill>
                  <a:srgbClr val="FFFFFF"/>
                </a:solidFill>
                <a:latin typeface="Montserrat ExtraLight" panose="00000300000000000000" pitchFamily="50" charset="0"/>
              </a:rPr>
              <a:t>A </a:t>
            </a:r>
            <a:r>
              <a:rPr lang="en-US" sz="2800" b="1" dirty="0">
                <a:solidFill>
                  <a:srgbClr val="FFFFFF"/>
                </a:solidFill>
                <a:latin typeface="Montserrat ExtraLight" panose="00000300000000000000" pitchFamily="50" charset="0"/>
              </a:rPr>
              <a:t>Feature File </a:t>
            </a:r>
            <a:r>
              <a:rPr lang="en-US" sz="2800" dirty="0">
                <a:solidFill>
                  <a:srgbClr val="FFFFFF"/>
                </a:solidFill>
                <a:latin typeface="Montserrat ExtraLight" panose="00000300000000000000" pitchFamily="50" charset="0"/>
              </a:rPr>
              <a:t>is an entry point to the Cucumber tests. This is a file where you will describe your tests in Descriptive language (Like English). </a:t>
            </a:r>
          </a:p>
          <a:p>
            <a:pPr marL="285750" indent="-285750">
              <a:buFont typeface="Arial" panose="020B0604020202020204" pitchFamily="34" charset="0"/>
              <a:buChar char="•"/>
              <a:defRPr/>
            </a:pPr>
            <a:r>
              <a:rPr lang="en-US" sz="2800" dirty="0">
                <a:solidFill>
                  <a:srgbClr val="FFFFFF"/>
                </a:solidFill>
                <a:latin typeface="Montserrat ExtraLight" panose="00000300000000000000" pitchFamily="50" charset="0"/>
              </a:rPr>
              <a:t>It is an essential part of Cucumber, as it serves as an automation test script as well as live documents. A feature file can contain a scenario or can contain many scenarios in a single feature file but it usually contains a list of scenarios. </a:t>
            </a:r>
          </a:p>
          <a:p>
            <a:pPr marL="285750" indent="-285750">
              <a:buFont typeface="Arial" panose="020B0604020202020204" pitchFamily="34" charset="0"/>
              <a:buChar char="•"/>
              <a:defRPr/>
            </a:pPr>
            <a:endParaRPr lang="en-US" sz="2800" dirty="0">
              <a:solidFill>
                <a:srgbClr val="FFFFFF"/>
              </a:solidFill>
              <a:latin typeface="Montserrat ExtraLight" panose="00000300000000000000" pitchFamily="50" charset="0"/>
            </a:endParaRPr>
          </a:p>
          <a:p>
            <a:pPr marL="285750" indent="-285750">
              <a:buFont typeface="Arial" panose="020B0604020202020204" pitchFamily="34" charset="0"/>
              <a:buChar char="•"/>
              <a:defRPr/>
            </a:pPr>
            <a:r>
              <a:rPr lang="en-US" sz="2800" dirty="0">
                <a:solidFill>
                  <a:srgbClr val="FFFFFF"/>
                </a:solidFill>
                <a:latin typeface="Montserrat ExtraLight" panose="00000300000000000000" pitchFamily="50" charset="0"/>
              </a:rPr>
              <a:t>Feature File </a:t>
            </a:r>
          </a:p>
          <a:p>
            <a:pPr marL="285750" indent="-285750">
              <a:buFont typeface="Arial" panose="020B0604020202020204" pitchFamily="34" charset="0"/>
              <a:buChar char="•"/>
              <a:defRPr/>
            </a:pPr>
            <a:r>
              <a:rPr lang="en-US" sz="2800" dirty="0">
                <a:solidFill>
                  <a:srgbClr val="FFFFFF"/>
                </a:solidFill>
                <a:latin typeface="Montserrat ExtraLight" panose="00000300000000000000" pitchFamily="50" charset="0"/>
              </a:rPr>
              <a:t>Scenario </a:t>
            </a:r>
          </a:p>
          <a:p>
            <a:pPr marL="285750" indent="-285750">
              <a:buFont typeface="Arial" panose="020B0604020202020204" pitchFamily="34" charset="0"/>
              <a:buChar char="•"/>
              <a:defRPr/>
            </a:pPr>
            <a:r>
              <a:rPr lang="en-US" sz="2800" dirty="0">
                <a:solidFill>
                  <a:srgbClr val="FFFFFF"/>
                </a:solidFill>
                <a:latin typeface="Montserrat ExtraLight" panose="00000300000000000000" pitchFamily="50" charset="0"/>
              </a:rPr>
              <a:t>Scenario Outline </a:t>
            </a:r>
          </a:p>
          <a:p>
            <a:pPr marL="973367" lvl="1" indent="-285750">
              <a:buFont typeface="Arial" panose="020B0604020202020204" pitchFamily="34" charset="0"/>
              <a:buChar char="•"/>
              <a:defRPr/>
            </a:pPr>
            <a:r>
              <a:rPr lang="en-US" sz="2800" dirty="0">
                <a:solidFill>
                  <a:srgbClr val="FFFFFF"/>
                </a:solidFill>
                <a:latin typeface="Montserrat ExtraLight" panose="00000300000000000000" pitchFamily="50" charset="0"/>
              </a:rPr>
              <a:t>Examples </a:t>
            </a:r>
          </a:p>
          <a:p>
            <a:pPr marL="285750" indent="-285750">
              <a:buFont typeface="Arial" panose="020B0604020202020204" pitchFamily="34" charset="0"/>
              <a:buChar char="•"/>
              <a:defRPr/>
            </a:pPr>
            <a:r>
              <a:rPr lang="en-US" sz="2800" dirty="0">
                <a:solidFill>
                  <a:srgbClr val="FFFFFF"/>
                </a:solidFill>
                <a:latin typeface="Montserrat ExtraLight" panose="00000300000000000000" pitchFamily="50" charset="0"/>
              </a:rPr>
              <a:t>Background </a:t>
            </a:r>
          </a:p>
          <a:p>
            <a:pPr>
              <a:defRPr/>
            </a:pPr>
            <a:endParaRPr lang="en-US" sz="2800" dirty="0">
              <a:solidFill>
                <a:srgbClr val="FFFFFF"/>
              </a:solidFill>
              <a:latin typeface="Montserrat ExtraLight" panose="00000300000000000000" pitchFamily="50" charset="0"/>
            </a:endParaRPr>
          </a:p>
          <a:p>
            <a:pPr marL="285750" indent="-285750">
              <a:buFont typeface="Arial" panose="020B0604020202020204" pitchFamily="34" charset="0"/>
              <a:buChar char="•"/>
              <a:defRPr/>
            </a:pPr>
            <a:endParaRPr lang="en-US" sz="2800" dirty="0">
              <a:solidFill>
                <a:srgbClr val="FFFFFF"/>
              </a:solidFill>
              <a:latin typeface="Montserrat ExtraLight" panose="00000300000000000000" pitchFamily="50" charset="0"/>
            </a:endParaRPr>
          </a:p>
        </p:txBody>
      </p:sp>
      <p:pic>
        <p:nvPicPr>
          <p:cNvPr id="5" name="Picture 4">
            <a:extLst>
              <a:ext uri="{FF2B5EF4-FFF2-40B4-BE49-F238E27FC236}">
                <a16:creationId xmlns:a16="http://schemas.microsoft.com/office/drawing/2014/main" id="{F9C8FD97-2503-45B6-A205-FE8FFE403C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4317" y="6528707"/>
            <a:ext cx="6767413" cy="333310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8CC4EEDB-D092-427E-83EC-5E389CBEB1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17811" y="6335524"/>
            <a:ext cx="4776921" cy="2098322"/>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A69223FA-ADBC-4A1F-B943-DA7AE535779E}"/>
              </a:ext>
            </a:extLst>
          </p:cNvPr>
          <p:cNvPicPr>
            <a:picLocks noChangeAspect="1"/>
          </p:cNvPicPr>
          <p:nvPr/>
        </p:nvPicPr>
        <p:blipFill rotWithShape="1">
          <a:blip r:embed="rId5">
            <a:extLst>
              <a:ext uri="{28A0092B-C50C-407E-A947-70E740481C1C}">
                <a14:useLocalDpi xmlns:a14="http://schemas.microsoft.com/office/drawing/2010/main" val="0"/>
              </a:ext>
            </a:extLst>
          </a:blip>
          <a:srcRect l="1600"/>
          <a:stretch/>
        </p:blipFill>
        <p:spPr>
          <a:xfrm>
            <a:off x="0" y="0"/>
            <a:ext cx="16468380" cy="2235433"/>
          </a:xfrm>
          <a:prstGeom prst="rect">
            <a:avLst/>
          </a:prstGeom>
        </p:spPr>
      </p:pic>
    </p:spTree>
    <p:extLst>
      <p:ext uri="{BB962C8B-B14F-4D97-AF65-F5344CB8AC3E}">
        <p14:creationId xmlns:p14="http://schemas.microsoft.com/office/powerpoint/2010/main" val="3182748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Прямоугольник 44"/>
          <p:cNvSpPr/>
          <p:nvPr/>
        </p:nvSpPr>
        <p:spPr>
          <a:xfrm>
            <a:off x="0" y="0"/>
            <a:ext cx="18288000" cy="10288588"/>
          </a:xfrm>
          <a:prstGeom prst="rect">
            <a:avLst/>
          </a:prstGeom>
          <a:solidFill>
            <a:srgbClr val="232B36">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2" name="Прямоугольник 1"/>
          <p:cNvSpPr/>
          <p:nvPr/>
        </p:nvSpPr>
        <p:spPr>
          <a:xfrm>
            <a:off x="1052704" y="1010444"/>
            <a:ext cx="17235296" cy="8267700"/>
          </a:xfrm>
          <a:prstGeom prst="rect">
            <a:avLst/>
          </a:prstGeom>
          <a:gradFill>
            <a:gsLst>
              <a:gs pos="100000">
                <a:schemeClr val="accent4">
                  <a:alpha val="0"/>
                </a:schemeClr>
              </a:gs>
              <a:gs pos="0">
                <a:schemeClr val="accent4"/>
              </a:gs>
            </a:gsLst>
            <a:lin ang="3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23" name="TextBox 22"/>
          <p:cNvSpPr txBox="1"/>
          <p:nvPr/>
        </p:nvSpPr>
        <p:spPr>
          <a:xfrm>
            <a:off x="873193" y="2264707"/>
            <a:ext cx="11806679" cy="1200329"/>
          </a:xfrm>
          <a:prstGeom prst="rect">
            <a:avLst/>
          </a:prstGeom>
          <a:noFill/>
        </p:spPr>
        <p:txBody>
          <a:bodyPr wrap="square" rtlCol="0">
            <a:spAutoFit/>
          </a:bodyPr>
          <a:lstStyle/>
          <a:p>
            <a:pPr lvl="1">
              <a:defRPr/>
            </a:pPr>
            <a:r>
              <a:rPr lang="en-US" sz="7200" dirty="0">
                <a:solidFill>
                  <a:srgbClr val="FFFFFF"/>
                </a:solidFill>
                <a:latin typeface="Montserrat ExtraLight" panose="00000300000000000000" pitchFamily="50" charset="0"/>
              </a:rPr>
              <a:t>Step Definitions Class</a:t>
            </a:r>
          </a:p>
        </p:txBody>
      </p:sp>
      <p:sp>
        <p:nvSpPr>
          <p:cNvPr id="36" name="Прямоугольник 35"/>
          <p:cNvSpPr/>
          <p:nvPr/>
        </p:nvSpPr>
        <p:spPr>
          <a:xfrm>
            <a:off x="17521084" y="0"/>
            <a:ext cx="766916" cy="10288588"/>
          </a:xfrm>
          <a:prstGeom prst="rect">
            <a:avLst/>
          </a:prstGeom>
          <a:gradFill>
            <a:gsLst>
              <a:gs pos="100000">
                <a:schemeClr val="accent4">
                  <a:alpha val="0"/>
                </a:schemeClr>
              </a:gs>
              <a:gs pos="0">
                <a:schemeClr val="accent4"/>
              </a:gs>
            </a:gsLst>
            <a:lin ang="15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938DB0C7-E2CA-4813-87EB-97A78F41FD9F}"/>
              </a:ext>
            </a:extLst>
          </p:cNvPr>
          <p:cNvSpPr txBox="1"/>
          <p:nvPr/>
        </p:nvSpPr>
        <p:spPr>
          <a:xfrm>
            <a:off x="1321708" y="3465036"/>
            <a:ext cx="15644583" cy="6586418"/>
          </a:xfrm>
          <a:prstGeom prst="rect">
            <a:avLst/>
          </a:prstGeom>
          <a:noFill/>
        </p:spPr>
        <p:txBody>
          <a:bodyPr wrap="square" rtlCol="0">
            <a:spAutoFit/>
          </a:bodyPr>
          <a:lstStyle/>
          <a:p>
            <a:pPr marL="285750" indent="-285750">
              <a:buFont typeface="Arial" panose="020B0604020202020204" pitchFamily="34" charset="0"/>
              <a:buChar char="•"/>
              <a:defRPr/>
            </a:pPr>
            <a:r>
              <a:rPr lang="en-US" sz="2800" dirty="0">
                <a:solidFill>
                  <a:srgbClr val="FFFFFF"/>
                </a:solidFill>
                <a:latin typeface="Montserrat ExtraLight" panose="00000300000000000000" pitchFamily="50" charset="0"/>
              </a:rPr>
              <a:t>A Step Definition is a small piece of code with a pattern attached to it or in other words a Step Definition is a java method in a class with an annotation above it. An annotation followed by the pattern is used to link the Step Definition to all the matching Steps, and the code is what Cucumber will execute when it sees a Gherkin Step. Cucumber finds the Step Definition file with the help of the Glue code in Cucumber Options. </a:t>
            </a:r>
          </a:p>
          <a:p>
            <a:pPr marL="285750" indent="-285750">
              <a:buFont typeface="Arial" panose="020B0604020202020204" pitchFamily="34" charset="0"/>
              <a:buChar char="•"/>
              <a:defRPr/>
            </a:pPr>
            <a:endParaRPr lang="en-US" sz="2800" dirty="0">
              <a:solidFill>
                <a:srgbClr val="FFFFFF"/>
              </a:solidFill>
              <a:latin typeface="Montserrat ExtraLight" panose="00000300000000000000" pitchFamily="50" charset="0"/>
            </a:endParaRPr>
          </a:p>
          <a:p>
            <a:pPr marL="285750" indent="-285750">
              <a:buFont typeface="Arial" panose="020B0604020202020204" pitchFamily="34" charset="0"/>
              <a:buChar char="•"/>
              <a:defRPr/>
            </a:pPr>
            <a:r>
              <a:rPr lang="en-US" sz="1800" i="1" dirty="0">
                <a:solidFill>
                  <a:schemeClr val="bg1"/>
                </a:solidFill>
                <a:latin typeface="Consolas" panose="020B0609020204030204" pitchFamily="49" charset="0"/>
              </a:rPr>
              <a:t>@Given("^User is on Retail website$")</a:t>
            </a:r>
          </a:p>
          <a:p>
            <a:pPr algn="l"/>
            <a:r>
              <a:rPr lang="en-US" sz="1800" dirty="0">
                <a:solidFill>
                  <a:schemeClr val="bg1"/>
                </a:solidFill>
                <a:latin typeface="Consolas" panose="020B0609020204030204" pitchFamily="49" charset="0"/>
              </a:rPr>
              <a:t>public void </a:t>
            </a:r>
            <a:r>
              <a:rPr lang="en-US" sz="1800" dirty="0" err="1">
                <a:solidFill>
                  <a:schemeClr val="bg1"/>
                </a:solidFill>
                <a:latin typeface="Consolas" panose="020B0609020204030204" pitchFamily="49" charset="0"/>
              </a:rPr>
              <a:t>user_is_on_Retail_website</a:t>
            </a:r>
            <a:r>
              <a:rPr lang="en-US" sz="1800" dirty="0">
                <a:solidFill>
                  <a:schemeClr val="bg1"/>
                </a:solidFill>
                <a:latin typeface="Consolas" panose="020B0609020204030204" pitchFamily="49" charset="0"/>
              </a:rPr>
              <a:t>() throws Throwable {</a:t>
            </a:r>
          </a:p>
          <a:p>
            <a:pPr algn="l"/>
            <a:r>
              <a:rPr lang="en-US" sz="1800" dirty="0">
                <a:solidFill>
                  <a:schemeClr val="bg1"/>
                </a:solidFill>
                <a:latin typeface="Consolas" panose="020B0609020204030204" pitchFamily="49" charset="0"/>
              </a:rPr>
              <a:t>}</a:t>
            </a:r>
          </a:p>
          <a:p>
            <a:pPr marL="285750" indent="-285750" algn="l">
              <a:buFont typeface="Arial" panose="020B0604020202020204" pitchFamily="34" charset="0"/>
              <a:buChar char="•"/>
            </a:pPr>
            <a:r>
              <a:rPr lang="en-US" sz="1800" i="1" dirty="0">
                <a:solidFill>
                  <a:schemeClr val="bg1"/>
                </a:solidFill>
                <a:latin typeface="Consolas" panose="020B0609020204030204" pitchFamily="49" charset="0"/>
              </a:rPr>
              <a:t>@When("^User click  on MyAccount$")</a:t>
            </a:r>
          </a:p>
          <a:p>
            <a:pPr algn="l"/>
            <a:r>
              <a:rPr lang="en-US" sz="1800" dirty="0">
                <a:solidFill>
                  <a:schemeClr val="bg1"/>
                </a:solidFill>
                <a:latin typeface="Consolas" panose="020B0609020204030204" pitchFamily="49" charset="0"/>
              </a:rPr>
              <a:t>public void </a:t>
            </a:r>
            <a:r>
              <a:rPr lang="en-US" sz="1800" dirty="0" err="1">
                <a:solidFill>
                  <a:schemeClr val="bg1"/>
                </a:solidFill>
                <a:latin typeface="Consolas" panose="020B0609020204030204" pitchFamily="49" charset="0"/>
              </a:rPr>
              <a:t>user_click_on_MyAccount</a:t>
            </a:r>
            <a:r>
              <a:rPr lang="en-US" sz="1800" dirty="0">
                <a:solidFill>
                  <a:schemeClr val="bg1"/>
                </a:solidFill>
                <a:latin typeface="Consolas" panose="020B0609020204030204" pitchFamily="49" charset="0"/>
              </a:rPr>
              <a:t>() throws Throwable {</a:t>
            </a:r>
          </a:p>
          <a:p>
            <a:pPr algn="l"/>
            <a:endParaRPr lang="en-US" sz="1800" dirty="0">
              <a:solidFill>
                <a:schemeClr val="bg1"/>
              </a:solidFill>
              <a:latin typeface="Consolas" panose="020B0609020204030204" pitchFamily="49" charset="0"/>
            </a:endParaRPr>
          </a:p>
          <a:p>
            <a:pPr algn="l"/>
            <a:r>
              <a:rPr lang="en-US" sz="1800" dirty="0">
                <a:solidFill>
                  <a:schemeClr val="bg1"/>
                </a:solidFill>
                <a:latin typeface="Consolas" panose="020B0609020204030204" pitchFamily="49" charset="0"/>
              </a:rPr>
              <a:t>}</a:t>
            </a:r>
          </a:p>
          <a:p>
            <a:pPr marL="285750" indent="-285750" algn="l">
              <a:buFont typeface="Arial" panose="020B0604020202020204" pitchFamily="34" charset="0"/>
              <a:buChar char="•"/>
            </a:pPr>
            <a:r>
              <a:rPr lang="en-US" sz="1800" i="1" dirty="0">
                <a:solidFill>
                  <a:schemeClr val="bg1"/>
                </a:solidFill>
                <a:latin typeface="Consolas" panose="020B0609020204030204" pitchFamily="49" charset="0"/>
              </a:rPr>
              <a:t>@Then("^User should be logged in to MyAccount dashboard$")</a:t>
            </a:r>
          </a:p>
          <a:p>
            <a:pPr algn="l"/>
            <a:r>
              <a:rPr lang="en-US" sz="1800" dirty="0">
                <a:solidFill>
                  <a:schemeClr val="bg1"/>
                </a:solidFill>
                <a:latin typeface="Consolas" panose="020B0609020204030204" pitchFamily="49" charset="0"/>
              </a:rPr>
              <a:t>public void </a:t>
            </a:r>
            <a:r>
              <a:rPr lang="en-US" sz="1800" dirty="0" err="1">
                <a:solidFill>
                  <a:schemeClr val="bg1"/>
                </a:solidFill>
                <a:latin typeface="Consolas" panose="020B0609020204030204" pitchFamily="49" charset="0"/>
              </a:rPr>
              <a:t>user_should_be_logged_in_to_MyAccount_dashboard</a:t>
            </a:r>
            <a:r>
              <a:rPr lang="en-US" sz="1800" dirty="0">
                <a:solidFill>
                  <a:schemeClr val="bg1"/>
                </a:solidFill>
                <a:latin typeface="Consolas" panose="020B0609020204030204" pitchFamily="49" charset="0"/>
              </a:rPr>
              <a:t>() throws Throwable {</a:t>
            </a:r>
          </a:p>
          <a:p>
            <a:pPr algn="l"/>
            <a:endParaRPr lang="en-US" sz="1800" dirty="0">
              <a:solidFill>
                <a:schemeClr val="bg1"/>
              </a:solidFill>
              <a:latin typeface="Consolas" panose="020B0609020204030204" pitchFamily="49" charset="0"/>
            </a:endParaRPr>
          </a:p>
          <a:p>
            <a:pPr algn="l"/>
            <a:r>
              <a:rPr lang="en-US" sz="1800" dirty="0">
                <a:solidFill>
                  <a:schemeClr val="bg1"/>
                </a:solidFill>
                <a:latin typeface="Consolas" panose="020B0609020204030204" pitchFamily="49" charset="0"/>
              </a:rPr>
              <a:t>}</a:t>
            </a:r>
            <a:endParaRPr lang="en-US" sz="2800" i="1" dirty="0">
              <a:solidFill>
                <a:schemeClr val="bg1"/>
              </a:solidFill>
              <a:latin typeface="Montserrat ExtraLight" panose="00000300000000000000" pitchFamily="50" charset="0"/>
            </a:endParaRPr>
          </a:p>
          <a:p>
            <a:pPr algn="l"/>
            <a:endParaRPr lang="en-US" sz="2800" i="1" dirty="0">
              <a:solidFill>
                <a:srgbClr val="FFFFFF"/>
              </a:solidFill>
              <a:latin typeface="Montserrat ExtraLight" panose="00000300000000000000" pitchFamily="50" charset="0"/>
            </a:endParaRPr>
          </a:p>
          <a:p>
            <a:pPr marL="285750" indent="-285750">
              <a:buFont typeface="Arial" panose="020B0604020202020204" pitchFamily="34" charset="0"/>
              <a:buChar char="•"/>
              <a:defRPr/>
            </a:pPr>
            <a:endParaRPr lang="en-US" sz="2800" dirty="0">
              <a:solidFill>
                <a:srgbClr val="FFFFFF"/>
              </a:solidFill>
              <a:latin typeface="Montserrat ExtraLight" panose="00000300000000000000" pitchFamily="50" charset="0"/>
            </a:endParaRPr>
          </a:p>
        </p:txBody>
      </p:sp>
      <p:pic>
        <p:nvPicPr>
          <p:cNvPr id="4" name="Picture 3">
            <a:extLst>
              <a:ext uri="{FF2B5EF4-FFF2-40B4-BE49-F238E27FC236}">
                <a16:creationId xmlns:a16="http://schemas.microsoft.com/office/drawing/2014/main" id="{83359F09-0257-48CE-A4AB-51E5763403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40026" y="5491158"/>
            <a:ext cx="4586599" cy="4112668"/>
          </a:xfrm>
          <a:prstGeom prst="rect">
            <a:avLst/>
          </a:prstGeom>
        </p:spPr>
      </p:pic>
      <p:pic>
        <p:nvPicPr>
          <p:cNvPr id="10" name="Picture 9">
            <a:extLst>
              <a:ext uri="{FF2B5EF4-FFF2-40B4-BE49-F238E27FC236}">
                <a16:creationId xmlns:a16="http://schemas.microsoft.com/office/drawing/2014/main" id="{B16F5F9F-6F9E-4EAB-9A87-6F2EFECCBE30}"/>
              </a:ext>
            </a:extLst>
          </p:cNvPr>
          <p:cNvPicPr>
            <a:picLocks noChangeAspect="1"/>
          </p:cNvPicPr>
          <p:nvPr/>
        </p:nvPicPr>
        <p:blipFill rotWithShape="1">
          <a:blip r:embed="rId4">
            <a:extLst>
              <a:ext uri="{28A0092B-C50C-407E-A947-70E740481C1C}">
                <a14:useLocalDpi xmlns:a14="http://schemas.microsoft.com/office/drawing/2010/main" val="0"/>
              </a:ext>
            </a:extLst>
          </a:blip>
          <a:srcRect l="1600"/>
          <a:stretch/>
        </p:blipFill>
        <p:spPr>
          <a:xfrm>
            <a:off x="0" y="0"/>
            <a:ext cx="16468380" cy="2235433"/>
          </a:xfrm>
          <a:prstGeom prst="rect">
            <a:avLst/>
          </a:prstGeom>
        </p:spPr>
      </p:pic>
    </p:spTree>
    <p:extLst>
      <p:ext uri="{BB962C8B-B14F-4D97-AF65-F5344CB8AC3E}">
        <p14:creationId xmlns:p14="http://schemas.microsoft.com/office/powerpoint/2010/main" val="1027843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Прямоугольник 44"/>
          <p:cNvSpPr/>
          <p:nvPr/>
        </p:nvSpPr>
        <p:spPr>
          <a:xfrm>
            <a:off x="0" y="0"/>
            <a:ext cx="18288000" cy="10288588"/>
          </a:xfrm>
          <a:prstGeom prst="rect">
            <a:avLst/>
          </a:prstGeom>
          <a:solidFill>
            <a:srgbClr val="232B36">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2" name="Прямоугольник 1"/>
          <p:cNvSpPr/>
          <p:nvPr/>
        </p:nvSpPr>
        <p:spPr>
          <a:xfrm>
            <a:off x="1052704" y="1010444"/>
            <a:ext cx="17235296" cy="8267700"/>
          </a:xfrm>
          <a:prstGeom prst="rect">
            <a:avLst/>
          </a:prstGeom>
          <a:gradFill>
            <a:gsLst>
              <a:gs pos="100000">
                <a:schemeClr val="accent4">
                  <a:alpha val="0"/>
                </a:schemeClr>
              </a:gs>
              <a:gs pos="0">
                <a:schemeClr val="accent4"/>
              </a:gs>
            </a:gsLst>
            <a:lin ang="3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23" name="TextBox 22"/>
          <p:cNvSpPr txBox="1"/>
          <p:nvPr/>
        </p:nvSpPr>
        <p:spPr>
          <a:xfrm>
            <a:off x="1052704" y="1265470"/>
            <a:ext cx="11806679" cy="1200329"/>
          </a:xfrm>
          <a:prstGeom prst="rect">
            <a:avLst/>
          </a:prstGeom>
          <a:noFill/>
        </p:spPr>
        <p:txBody>
          <a:bodyPr wrap="square" rtlCol="0">
            <a:spAutoFit/>
          </a:bodyPr>
          <a:lstStyle/>
          <a:p>
            <a:pPr lvl="1">
              <a:defRPr/>
            </a:pPr>
            <a:r>
              <a:rPr lang="en-US" sz="7200" dirty="0">
                <a:solidFill>
                  <a:srgbClr val="FFFFFF"/>
                </a:solidFill>
                <a:latin typeface="Montserrat ExtraLight" panose="00000300000000000000" pitchFamily="50" charset="0"/>
              </a:rPr>
              <a:t>Test Runner Class</a:t>
            </a:r>
          </a:p>
        </p:txBody>
      </p:sp>
      <p:sp>
        <p:nvSpPr>
          <p:cNvPr id="36" name="Прямоугольник 35"/>
          <p:cNvSpPr/>
          <p:nvPr/>
        </p:nvSpPr>
        <p:spPr>
          <a:xfrm>
            <a:off x="17521084" y="0"/>
            <a:ext cx="766916" cy="10288588"/>
          </a:xfrm>
          <a:prstGeom prst="rect">
            <a:avLst/>
          </a:prstGeom>
          <a:gradFill>
            <a:gsLst>
              <a:gs pos="100000">
                <a:schemeClr val="accent4">
                  <a:alpha val="0"/>
                </a:schemeClr>
              </a:gs>
              <a:gs pos="0">
                <a:schemeClr val="accent4"/>
              </a:gs>
            </a:gsLst>
            <a:lin ang="15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938DB0C7-E2CA-4813-87EB-97A78F41FD9F}"/>
              </a:ext>
            </a:extLst>
          </p:cNvPr>
          <p:cNvSpPr txBox="1"/>
          <p:nvPr/>
        </p:nvSpPr>
        <p:spPr>
          <a:xfrm>
            <a:off x="1432802" y="2591345"/>
            <a:ext cx="15644583" cy="4832092"/>
          </a:xfrm>
          <a:prstGeom prst="rect">
            <a:avLst/>
          </a:prstGeom>
          <a:noFill/>
        </p:spPr>
        <p:txBody>
          <a:bodyPr wrap="square" rtlCol="0">
            <a:spAutoFit/>
          </a:bodyPr>
          <a:lstStyle/>
          <a:p>
            <a:pPr marL="285750" indent="-285750">
              <a:buFont typeface="Arial" panose="020B0604020202020204" pitchFamily="34" charset="0"/>
              <a:buChar char="•"/>
              <a:defRPr/>
            </a:pPr>
            <a:r>
              <a:rPr lang="en-US" sz="2800" dirty="0">
                <a:solidFill>
                  <a:srgbClr val="FFFFFF"/>
                </a:solidFill>
                <a:latin typeface="Montserrat ExtraLight" panose="00000300000000000000" pitchFamily="50" charset="0"/>
              </a:rPr>
              <a:t>Cucumber uses Junit framework to run. As Cucumber uses Junit we need to have a Test Runner class. This class will use the Junit annotation @RunWith(), which tells JUnit what is the test runner class. It more like a starting point for Junit to start executing your tests. </a:t>
            </a:r>
          </a:p>
          <a:p>
            <a:pPr marL="285750" indent="-285750">
              <a:buFont typeface="Arial" panose="020B0604020202020204" pitchFamily="34" charset="0"/>
              <a:buChar char="•"/>
              <a:defRPr/>
            </a:pPr>
            <a:endParaRPr lang="en-US" sz="2800" dirty="0">
              <a:solidFill>
                <a:srgbClr val="FFFFFF"/>
              </a:solidFill>
              <a:latin typeface="Montserrat ExtraLight" panose="00000300000000000000" pitchFamily="50" charset="0"/>
            </a:endParaRPr>
          </a:p>
          <a:p>
            <a:pPr marL="285750" indent="-285750">
              <a:buFont typeface="Arial" panose="020B0604020202020204" pitchFamily="34" charset="0"/>
              <a:buChar char="•"/>
              <a:defRPr/>
            </a:pPr>
            <a:endParaRPr lang="en-US" sz="2800" dirty="0">
              <a:solidFill>
                <a:srgbClr val="FFFFFF"/>
              </a:solidFill>
              <a:latin typeface="Montserrat ExtraLight" panose="00000300000000000000" pitchFamily="50" charset="0"/>
            </a:endParaRPr>
          </a:p>
          <a:p>
            <a:pPr marL="285750" indent="-285750">
              <a:buFont typeface="Arial" panose="020B0604020202020204" pitchFamily="34" charset="0"/>
              <a:buChar char="•"/>
              <a:defRPr/>
            </a:pPr>
            <a:r>
              <a:rPr lang="en-US" sz="2800" dirty="0">
                <a:solidFill>
                  <a:srgbClr val="FFFFFF"/>
                </a:solidFill>
                <a:latin typeface="Montserrat ExtraLight" panose="00000300000000000000" pitchFamily="50" charset="0"/>
              </a:rPr>
              <a:t>@CucumberOptions</a:t>
            </a:r>
          </a:p>
          <a:p>
            <a:pPr marL="285750" indent="-285750">
              <a:buFont typeface="Arial" panose="020B0604020202020204" pitchFamily="34" charset="0"/>
              <a:buChar char="•"/>
              <a:defRPr/>
            </a:pPr>
            <a:r>
              <a:rPr lang="en-US" sz="2800" dirty="0">
                <a:solidFill>
                  <a:srgbClr val="FFFFFF"/>
                </a:solidFill>
                <a:latin typeface="Montserrat ExtraLight" panose="00000300000000000000" pitchFamily="50" charset="0"/>
              </a:rPr>
              <a:t>Dry Run</a:t>
            </a:r>
          </a:p>
          <a:p>
            <a:pPr marL="285750" indent="-285750">
              <a:buFont typeface="Arial" panose="020B0604020202020204" pitchFamily="34" charset="0"/>
              <a:buChar char="•"/>
              <a:defRPr/>
            </a:pPr>
            <a:r>
              <a:rPr lang="en-US" sz="2800" dirty="0">
                <a:solidFill>
                  <a:srgbClr val="FFFFFF"/>
                </a:solidFill>
                <a:latin typeface="Montserrat ExtraLight" panose="00000300000000000000" pitchFamily="50" charset="0"/>
              </a:rPr>
              <a:t>Monochrome</a:t>
            </a:r>
          </a:p>
          <a:p>
            <a:pPr marL="285750" indent="-285750">
              <a:buFont typeface="Arial" panose="020B0604020202020204" pitchFamily="34" charset="0"/>
              <a:buChar char="•"/>
              <a:defRPr/>
            </a:pPr>
            <a:r>
              <a:rPr lang="en-US" sz="2800" dirty="0">
                <a:solidFill>
                  <a:srgbClr val="FFFFFF"/>
                </a:solidFill>
                <a:latin typeface="Montserrat ExtraLight" panose="00000300000000000000" pitchFamily="50" charset="0"/>
              </a:rPr>
              <a:t>Features</a:t>
            </a:r>
          </a:p>
          <a:p>
            <a:pPr marL="285750" indent="-285750">
              <a:buFont typeface="Arial" panose="020B0604020202020204" pitchFamily="34" charset="0"/>
              <a:buChar char="•"/>
              <a:defRPr/>
            </a:pPr>
            <a:r>
              <a:rPr lang="en-US" sz="2800" dirty="0">
                <a:solidFill>
                  <a:srgbClr val="FFFFFF"/>
                </a:solidFill>
                <a:latin typeface="Montserrat ExtraLight" panose="00000300000000000000" pitchFamily="50" charset="0"/>
              </a:rPr>
              <a:t>Glue</a:t>
            </a:r>
          </a:p>
          <a:p>
            <a:pPr marL="285750" indent="-285750">
              <a:buFont typeface="Arial" panose="020B0604020202020204" pitchFamily="34" charset="0"/>
              <a:buChar char="•"/>
              <a:defRPr/>
            </a:pPr>
            <a:r>
              <a:rPr lang="en-US" sz="2800" dirty="0">
                <a:solidFill>
                  <a:srgbClr val="FFFFFF"/>
                </a:solidFill>
                <a:latin typeface="Montserrat ExtraLight" panose="00000300000000000000" pitchFamily="50" charset="0"/>
              </a:rPr>
              <a:t>Format</a:t>
            </a:r>
          </a:p>
        </p:txBody>
      </p:sp>
      <p:pic>
        <p:nvPicPr>
          <p:cNvPr id="7" name="Picture 6">
            <a:extLst>
              <a:ext uri="{FF2B5EF4-FFF2-40B4-BE49-F238E27FC236}">
                <a16:creationId xmlns:a16="http://schemas.microsoft.com/office/drawing/2014/main" id="{1FF13FDE-472D-4F46-AADB-445404712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9464" y="4391695"/>
            <a:ext cx="10171620" cy="4886449"/>
          </a:xfrm>
          <a:prstGeom prst="rect">
            <a:avLst/>
          </a:prstGeom>
        </p:spPr>
      </p:pic>
    </p:spTree>
    <p:extLst>
      <p:ext uri="{BB962C8B-B14F-4D97-AF65-F5344CB8AC3E}">
        <p14:creationId xmlns:p14="http://schemas.microsoft.com/office/powerpoint/2010/main" val="2734185500"/>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32B36"/>
        </a:solidFill>
        <a:ln>
          <a:noFill/>
        </a:ln>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41669</TotalTime>
  <Words>1278</Words>
  <Application>Microsoft Office PowerPoint</Application>
  <PresentationFormat>Custom</PresentationFormat>
  <Paragraphs>167</Paragraphs>
  <Slides>13</Slides>
  <Notes>13</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13</vt:i4>
      </vt:variant>
    </vt:vector>
  </HeadingPairs>
  <TitlesOfParts>
    <vt:vector size="24" baseType="lpstr">
      <vt:lpstr>Arial</vt:lpstr>
      <vt:lpstr>Calibri</vt:lpstr>
      <vt:lpstr>Calibri Light</vt:lpstr>
      <vt:lpstr>Consolas</vt:lpstr>
      <vt:lpstr>Montserrat ExtraBold</vt:lpstr>
      <vt:lpstr>Montserrat ExtraLight</vt:lpstr>
      <vt:lpstr>Roboto Black</vt:lpstr>
      <vt:lpstr>Roboto Light</vt:lpstr>
      <vt:lpstr>Office Theme</vt:lpstr>
      <vt:lpstr>Custom Design</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44</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Shaiq</cp:lastModifiedBy>
  <cp:revision>2706</cp:revision>
  <dcterms:created xsi:type="dcterms:W3CDTF">2015-02-25T15:20:40Z</dcterms:created>
  <dcterms:modified xsi:type="dcterms:W3CDTF">2021-01-29T16:05:12Z</dcterms:modified>
</cp:coreProperties>
</file>